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0" r:id="rId1"/>
  </p:sldMasterIdLst>
  <p:notesMasterIdLst>
    <p:notesMasterId r:id="rId19"/>
  </p:notesMasterIdLst>
  <p:handoutMasterIdLst>
    <p:handoutMasterId r:id="rId20"/>
  </p:handoutMasterIdLst>
  <p:sldIdLst>
    <p:sldId id="261" r:id="rId2"/>
    <p:sldId id="317" r:id="rId3"/>
    <p:sldId id="337" r:id="rId4"/>
    <p:sldId id="332" r:id="rId5"/>
    <p:sldId id="324" r:id="rId6"/>
    <p:sldId id="335" r:id="rId7"/>
    <p:sldId id="330" r:id="rId8"/>
    <p:sldId id="313" r:id="rId9"/>
    <p:sldId id="316" r:id="rId10"/>
    <p:sldId id="326" r:id="rId11"/>
    <p:sldId id="327" r:id="rId12"/>
    <p:sldId id="320" r:id="rId13"/>
    <p:sldId id="334" r:id="rId14"/>
    <p:sldId id="338" r:id="rId15"/>
    <p:sldId id="329" r:id="rId16"/>
    <p:sldId id="328" r:id="rId17"/>
    <p:sldId id="292" r:id="rId18"/>
  </p:sldIdLst>
  <p:sldSz cx="9144000" cy="6858000" type="screen4x3"/>
  <p:notesSz cx="7053263" cy="93091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MS PGothic" charset="0"/>
        <a:cs typeface="MS PGothic" charset="0"/>
      </a:defRPr>
    </a:lvl1pPr>
    <a:lvl2pPr marL="457200" algn="l" defTabSz="457200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MS PGothic" charset="0"/>
        <a:cs typeface="MS PGothic" charset="0"/>
      </a:defRPr>
    </a:lvl2pPr>
    <a:lvl3pPr marL="914400" algn="l" defTabSz="457200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MS PGothic" charset="0"/>
        <a:cs typeface="MS PGothic" charset="0"/>
      </a:defRPr>
    </a:lvl3pPr>
    <a:lvl4pPr marL="1371600" algn="l" defTabSz="457200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MS PGothic" charset="0"/>
        <a:cs typeface="MS PGothic" charset="0"/>
      </a:defRPr>
    </a:lvl4pPr>
    <a:lvl5pPr marL="1828800" algn="l" defTabSz="457200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MS PGothic" charset="0"/>
        <a:cs typeface="MS PGothic" charset="0"/>
      </a:defRPr>
    </a:lvl5pPr>
    <a:lvl6pPr marL="2286000" algn="l" defTabSz="457200" rtl="0" eaLnBrk="1" latinLnBrk="0" hangingPunct="1">
      <a:defRPr b="1" kern="1200">
        <a:solidFill>
          <a:schemeClr val="tx1"/>
        </a:solidFill>
        <a:latin typeface="Arial" charset="0"/>
        <a:ea typeface="MS PGothic" charset="0"/>
        <a:cs typeface="MS PGothic" charset="0"/>
      </a:defRPr>
    </a:lvl6pPr>
    <a:lvl7pPr marL="2743200" algn="l" defTabSz="457200" rtl="0" eaLnBrk="1" latinLnBrk="0" hangingPunct="1">
      <a:defRPr b="1" kern="1200">
        <a:solidFill>
          <a:schemeClr val="tx1"/>
        </a:solidFill>
        <a:latin typeface="Arial" charset="0"/>
        <a:ea typeface="MS PGothic" charset="0"/>
        <a:cs typeface="MS PGothic" charset="0"/>
      </a:defRPr>
    </a:lvl7pPr>
    <a:lvl8pPr marL="3200400" algn="l" defTabSz="457200" rtl="0" eaLnBrk="1" latinLnBrk="0" hangingPunct="1">
      <a:defRPr b="1" kern="1200">
        <a:solidFill>
          <a:schemeClr val="tx1"/>
        </a:solidFill>
        <a:latin typeface="Arial" charset="0"/>
        <a:ea typeface="MS PGothic" charset="0"/>
        <a:cs typeface="MS PGothic" charset="0"/>
      </a:defRPr>
    </a:lvl8pPr>
    <a:lvl9pPr marL="3657600" algn="l" defTabSz="457200" rtl="0" eaLnBrk="1" latinLnBrk="0" hangingPunct="1">
      <a:defRPr b="1" kern="1200">
        <a:solidFill>
          <a:schemeClr val="tx1"/>
        </a:solidFill>
        <a:latin typeface="Arial" charset="0"/>
        <a:ea typeface="MS PGothic" charset="0"/>
        <a:cs typeface="MS PGothic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489">
          <p15:clr>
            <a:srgbClr val="A4A3A4"/>
          </p15:clr>
        </p15:guide>
        <p15:guide id="2" orient="horz" pos="760">
          <p15:clr>
            <a:srgbClr val="A4A3A4"/>
          </p15:clr>
        </p15:guide>
        <p15:guide id="3" orient="horz" pos="3744">
          <p15:clr>
            <a:srgbClr val="A4A3A4"/>
          </p15:clr>
        </p15:guide>
        <p15:guide id="4" orient="horz" pos="1161">
          <p15:clr>
            <a:srgbClr val="A4A3A4"/>
          </p15:clr>
        </p15:guide>
        <p15:guide id="5" orient="horz" pos="3269">
          <p15:clr>
            <a:srgbClr val="A4A3A4"/>
          </p15:clr>
        </p15:guide>
        <p15:guide id="6" orient="horz" pos="1826">
          <p15:clr>
            <a:srgbClr val="A4A3A4"/>
          </p15:clr>
        </p15:guide>
        <p15:guide id="7" pos="3442">
          <p15:clr>
            <a:srgbClr val="A4A3A4"/>
          </p15:clr>
        </p15:guide>
        <p15:guide id="8" pos="242">
          <p15:clr>
            <a:srgbClr val="A4A3A4"/>
          </p15:clr>
        </p15:guide>
        <p15:guide id="9" pos="1796">
          <p15:clr>
            <a:srgbClr val="A4A3A4"/>
          </p15:clr>
        </p15:guide>
        <p15:guide id="10" pos="5517">
          <p15:clr>
            <a:srgbClr val="A4A3A4"/>
          </p15:clr>
        </p15:guide>
        <p15:guide id="11" pos="3975">
          <p15:clr>
            <a:srgbClr val="A4A3A4"/>
          </p15:clr>
        </p15:guide>
        <p15:guide id="12" pos="4104">
          <p15:clr>
            <a:srgbClr val="A4A3A4"/>
          </p15:clr>
        </p15:guide>
        <p15:guide id="13" pos="169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32" userDrawn="1">
          <p15:clr>
            <a:srgbClr val="A4A3A4"/>
          </p15:clr>
        </p15:guide>
        <p15:guide id="2" pos="22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F9F8"/>
    <a:srgbClr val="333333"/>
    <a:srgbClr val="14508B"/>
    <a:srgbClr val="0F467A"/>
    <a:srgbClr val="2C2C2C"/>
    <a:srgbClr val="171717"/>
    <a:srgbClr val="616161"/>
    <a:srgbClr val="5959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D5ABB26-0587-4C30-8999-92F81FD0307C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14" autoAdjust="0"/>
    <p:restoredTop sz="94645" autoAdjust="0"/>
  </p:normalViewPr>
  <p:slideViewPr>
    <p:cSldViewPr snapToGrid="0">
      <p:cViewPr varScale="1">
        <p:scale>
          <a:sx n="111" d="100"/>
          <a:sy n="111" d="100"/>
        </p:scale>
        <p:origin x="-1698" y="-78"/>
      </p:cViewPr>
      <p:guideLst>
        <p:guide orient="horz" pos="3489"/>
        <p:guide orient="horz" pos="760"/>
        <p:guide orient="horz" pos="3744"/>
        <p:guide orient="horz" pos="1161"/>
        <p:guide orient="horz" pos="3269"/>
        <p:guide orient="horz" pos="1826"/>
        <p:guide pos="3442"/>
        <p:guide pos="242"/>
        <p:guide pos="1796"/>
        <p:guide pos="5517"/>
        <p:guide pos="3975"/>
        <p:guide pos="4104"/>
        <p:guide pos="1691"/>
      </p:guideLst>
    </p:cSldViewPr>
  </p:slideViewPr>
  <p:outlineViewPr>
    <p:cViewPr>
      <p:scale>
        <a:sx n="75" d="100"/>
        <a:sy n="7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3" d="100"/>
          <a:sy n="83" d="100"/>
        </p:scale>
        <p:origin x="-3204" y="-102"/>
      </p:cViewPr>
      <p:guideLst>
        <p:guide orient="horz" pos="2932"/>
        <p:guide pos="22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6798584527066743"/>
          <c:y val="3.4958772984030974E-2"/>
          <c:w val="0.8829712692163475"/>
          <c:h val="0.8546098783106664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YTD October 2015 Actual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</c:spPr>
          </c:dPt>
          <c:dLbls>
            <c:dLbl>
              <c:idx val="0"/>
              <c:layout>
                <c:manualLayout>
                  <c:x val="-3.7202352358475084E-2"/>
                  <c:y val="-2.130650811516137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7395935587627147E-2"/>
                  <c:y val="-2.611186352928574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5076547129221579E-2"/>
                  <c:y val="-1.533891682619018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aseline="0">
                    <a:latin typeface="Arial Black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Revenue</c:v>
                </c:pt>
                <c:pt idx="1">
                  <c:v>Expenses</c:v>
                </c:pt>
                <c:pt idx="2">
                  <c:v>Net Income</c:v>
                </c:pt>
              </c:strCache>
            </c:strRef>
          </c:cat>
          <c:val>
            <c:numRef>
              <c:f>Sheet1!$B$2:$B$4</c:f>
              <c:numCache>
                <c:formatCode>_("$"* #,##0_);_("$"* \(#,##0\);_("$"* "-"??_);_(@_)</c:formatCode>
                <c:ptCount val="3"/>
                <c:pt idx="0">
                  <c:v>10381</c:v>
                </c:pt>
                <c:pt idx="1">
                  <c:v>8877</c:v>
                </c:pt>
                <c:pt idx="2">
                  <c:v>1504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YTD October 2015 Budget  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dLbl>
              <c:idx val="0"/>
              <c:layout>
                <c:manualLayout>
                  <c:x val="2.7835645212783695E-3"/>
                  <c:y val="-3.808559119646391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3420378155648316E-2"/>
                  <c:y val="-8.148837601830039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5195392242636419E-3"/>
                  <c:y val="2.771425310966564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aseline="0">
                    <a:latin typeface="Arial Black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Revenue</c:v>
                </c:pt>
                <c:pt idx="1">
                  <c:v>Expenses</c:v>
                </c:pt>
                <c:pt idx="2">
                  <c:v>Net Income</c:v>
                </c:pt>
              </c:strCache>
            </c:strRef>
          </c:cat>
          <c:val>
            <c:numRef>
              <c:f>Sheet1!$C$2:$C$4</c:f>
              <c:numCache>
                <c:formatCode>_("$"* #,##0_);_("$"* \(#,##0\);_("$"* "-"??_);_(@_)</c:formatCode>
                <c:ptCount val="3"/>
                <c:pt idx="0">
                  <c:v>9841</c:v>
                </c:pt>
                <c:pt idx="1">
                  <c:v>8811</c:v>
                </c:pt>
                <c:pt idx="2">
                  <c:v>1030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2015 Forecast  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1.6672982190223569E-2"/>
                  <c:y val="-3.09172189434101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5.6081849185297461E-2"/>
                  <c:y val="5.15286982390169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"/>
                  <c:y val="7.729304735852437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 baseline="0">
                    <a:latin typeface="Arial Black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Revenue</c:v>
                </c:pt>
                <c:pt idx="1">
                  <c:v>Expenses</c:v>
                </c:pt>
                <c:pt idx="2">
                  <c:v>Net Income</c:v>
                </c:pt>
              </c:strCache>
            </c:strRef>
          </c:cat>
          <c:val>
            <c:numRef>
              <c:f>Sheet1!$D$2:$D$4</c:f>
              <c:numCache>
                <c:formatCode>_("$"* #,##0_);_("$"* \(#,##0\);_("$"* "-"??_);_(@_)</c:formatCode>
                <c:ptCount val="3"/>
                <c:pt idx="0">
                  <c:v>10422</c:v>
                </c:pt>
                <c:pt idx="1">
                  <c:v>10307</c:v>
                </c:pt>
                <c:pt idx="2">
                  <c:v>115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5478656"/>
        <c:axId val="87591552"/>
      </c:barChart>
      <c:catAx>
        <c:axId val="54786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txPr>
          <a:bodyPr/>
          <a:lstStyle/>
          <a:p>
            <a:pPr>
              <a:defRPr baseline="0">
                <a:latin typeface="Arial Black" pitchFamily="34" charset="0"/>
              </a:defRPr>
            </a:pPr>
            <a:endParaRPr lang="en-US"/>
          </a:p>
        </c:txPr>
        <c:crossAx val="87591552"/>
        <c:crosses val="autoZero"/>
        <c:auto val="1"/>
        <c:lblAlgn val="ctr"/>
        <c:lblOffset val="100"/>
        <c:noMultiLvlLbl val="0"/>
      </c:catAx>
      <c:valAx>
        <c:axId val="87591552"/>
        <c:scaling>
          <c:orientation val="minMax"/>
        </c:scaling>
        <c:delete val="0"/>
        <c:axPos val="l"/>
        <c:majorGridlines/>
        <c:numFmt formatCode="_(&quot;$&quot;* #,##0_);_(&quot;$&quot;* \(#,##0\);_(&quot;$&quot;* &quot;-&quot;??_);_(@_)" sourceLinked="1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Arial Black" pitchFamily="34" charset="0"/>
              </a:defRPr>
            </a:pPr>
            <a:endParaRPr lang="en-US"/>
          </a:p>
        </c:txPr>
        <c:crossAx val="5478656"/>
        <c:crosses val="autoZero"/>
        <c:crossBetween val="between"/>
      </c:valAx>
    </c:plotArea>
    <c:legend>
      <c:legendPos val="tr"/>
      <c:layout>
        <c:manualLayout>
          <c:xMode val="edge"/>
          <c:yMode val="edge"/>
          <c:x val="0.74019988820841953"/>
          <c:y val="5.8252427184466077E-2"/>
          <c:w val="0.25747237828693165"/>
          <c:h val="0.384863789769403"/>
        </c:manualLayout>
      </c:layout>
      <c:overlay val="1"/>
      <c:txPr>
        <a:bodyPr/>
        <a:lstStyle/>
        <a:p>
          <a:pPr>
            <a:defRPr sz="1400" baseline="0">
              <a:latin typeface="Arial Black" pitchFamily="34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6798584527066743"/>
          <c:y val="3.4958772984030974E-2"/>
          <c:w val="0.8829712692163475"/>
          <c:h val="0.8546098783106664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2016 Budget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</c:spPr>
          </c:dPt>
          <c:dLbls>
            <c:dLbl>
              <c:idx val="0"/>
              <c:layout>
                <c:manualLayout>
                  <c:x val="-3.7202352358475084E-2"/>
                  <c:y val="-2.130650811516137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7395935587627147E-2"/>
                  <c:y val="-2.611186352928574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5076547129221579E-2"/>
                  <c:y val="-1.533891682619018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aseline="0">
                    <a:latin typeface="Arial Black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Revenue</c:v>
                </c:pt>
                <c:pt idx="1">
                  <c:v>Expenses</c:v>
                </c:pt>
                <c:pt idx="2">
                  <c:v>Net Income</c:v>
                </c:pt>
              </c:strCache>
            </c:strRef>
          </c:cat>
          <c:val>
            <c:numRef>
              <c:f>Sheet1!$B$2:$B$4</c:f>
              <c:numCache>
                <c:formatCode>_("$"* #,##0_);_("$"* \(#,##0\);_("$"* "-"??_);_(@_)</c:formatCode>
                <c:ptCount val="3"/>
                <c:pt idx="0">
                  <c:v>10632</c:v>
                </c:pt>
                <c:pt idx="1">
                  <c:v>10450</c:v>
                </c:pt>
                <c:pt idx="2">
                  <c:v>182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2015 Forecast 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dLbl>
              <c:idx val="0"/>
              <c:layout>
                <c:manualLayout>
                  <c:x val="1.3393644096875159E-2"/>
                  <c:y val="-2.005054681280800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1441311878455511E-2"/>
                  <c:y val="-5.57240268987919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5195392242636419E-3"/>
                  <c:y val="2.771425310966564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aseline="0">
                    <a:latin typeface="Arial Black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Revenue</c:v>
                </c:pt>
                <c:pt idx="1">
                  <c:v>Expenses</c:v>
                </c:pt>
                <c:pt idx="2">
                  <c:v>Net Income</c:v>
                </c:pt>
              </c:strCache>
            </c:strRef>
          </c:cat>
          <c:val>
            <c:numRef>
              <c:f>Sheet1!$C$2:$C$4</c:f>
              <c:numCache>
                <c:formatCode>_("$"* #,##0_);_("$"* \(#,##0\);_("$"* "-"??_);_(@_)</c:formatCode>
                <c:ptCount val="3"/>
                <c:pt idx="0">
                  <c:v>10422</c:v>
                </c:pt>
                <c:pt idx="1">
                  <c:v>10307</c:v>
                </c:pt>
                <c:pt idx="2">
                  <c:v>115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2015 Budget 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1.3641530882910194E-2"/>
                  <c:y val="-5.15286982390168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5.6081849185297461E-2"/>
                  <c:y val="5.15286982390169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"/>
                  <c:y val="7.729304735852437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 baseline="0">
                    <a:latin typeface="Arial Black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Revenue</c:v>
                </c:pt>
                <c:pt idx="1">
                  <c:v>Expenses</c:v>
                </c:pt>
                <c:pt idx="2">
                  <c:v>Net Income</c:v>
                </c:pt>
              </c:strCache>
            </c:strRef>
          </c:cat>
          <c:val>
            <c:numRef>
              <c:f>Sheet1!$D$2:$D$4</c:f>
              <c:numCache>
                <c:formatCode>_("$"* #,##0_);_("$"* \(#,##0\);_("$"* "-"??_);_(@_)</c:formatCode>
                <c:ptCount val="3"/>
                <c:pt idx="0">
                  <c:v>9846</c:v>
                </c:pt>
                <c:pt idx="1">
                  <c:v>9844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5354240"/>
        <c:axId val="5355776"/>
      </c:barChart>
      <c:catAx>
        <c:axId val="53542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txPr>
          <a:bodyPr/>
          <a:lstStyle/>
          <a:p>
            <a:pPr>
              <a:defRPr>
                <a:latin typeface="Arial Black" pitchFamily="34" charset="0"/>
              </a:defRPr>
            </a:pPr>
            <a:endParaRPr lang="en-US"/>
          </a:p>
        </c:txPr>
        <c:crossAx val="5355776"/>
        <c:crosses val="autoZero"/>
        <c:auto val="1"/>
        <c:lblAlgn val="ctr"/>
        <c:lblOffset val="100"/>
        <c:noMultiLvlLbl val="0"/>
      </c:catAx>
      <c:valAx>
        <c:axId val="5355776"/>
        <c:scaling>
          <c:orientation val="minMax"/>
        </c:scaling>
        <c:delete val="0"/>
        <c:axPos val="l"/>
        <c:majorGridlines/>
        <c:numFmt formatCode="_(&quot;$&quot;* #,##0_);_(&quot;$&quot;* \(#,##0\);_(&quot;$&quot;* &quot;-&quot;??_);_(@_)" sourceLinked="1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Arial Black" pitchFamily="34" charset="0"/>
              </a:defRPr>
            </a:pPr>
            <a:endParaRPr lang="en-US"/>
          </a:p>
        </c:txPr>
        <c:crossAx val="5354240"/>
        <c:crosses val="autoZero"/>
        <c:crossBetween val="between"/>
      </c:valAx>
    </c:plotArea>
    <c:legend>
      <c:legendPos val="tr"/>
      <c:layout>
        <c:manualLayout>
          <c:xMode val="edge"/>
          <c:yMode val="edge"/>
          <c:x val="0.74019988820841953"/>
          <c:y val="5.8252427184466077E-2"/>
          <c:w val="0.25747237828693165"/>
          <c:h val="0.24058343470015572"/>
        </c:manualLayout>
      </c:layout>
      <c:overlay val="1"/>
      <c:txPr>
        <a:bodyPr/>
        <a:lstStyle/>
        <a:p>
          <a:pPr>
            <a:defRPr sz="1400" baseline="0">
              <a:latin typeface="Arial Black" pitchFamily="34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0.90736</cdr:y>
    </cdr:from>
    <cdr:to>
      <cdr:x>0.16573</cdr:x>
      <cdr:y>1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-838200" y="3941029"/>
          <a:ext cx="1414395" cy="402371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0.72125</cdr:x>
      <cdr:y>0.8145</cdr:y>
    </cdr:from>
    <cdr:to>
      <cdr:x>0.83039</cdr:x>
      <cdr:y>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6043258" y="420546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0.82615</cdr:x>
      <cdr:y>0.7541</cdr:y>
    </cdr:from>
    <cdr:to>
      <cdr:x>0.83992</cdr:x>
      <cdr:y>0.82074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6922149" y="3717197"/>
          <a:ext cx="115408" cy="3284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800" b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0.90736</cdr:y>
    </cdr:from>
    <cdr:to>
      <cdr:x>0.16573</cdr:x>
      <cdr:y>1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-838200" y="3941029"/>
          <a:ext cx="1414395" cy="402371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0.72125</cdr:x>
      <cdr:y>0.8145</cdr:y>
    </cdr:from>
    <cdr:to>
      <cdr:x>0.83039</cdr:x>
      <cdr:y>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6043258" y="420546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0.82615</cdr:x>
      <cdr:y>0.7541</cdr:y>
    </cdr:from>
    <cdr:to>
      <cdr:x>0.83992</cdr:x>
      <cdr:y>0.82074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6922149" y="3717197"/>
          <a:ext cx="115408" cy="3284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800" b="1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5455"/>
          </a:xfrm>
          <a:prstGeom prst="rect">
            <a:avLst/>
          </a:prstGeom>
        </p:spPr>
        <p:txBody>
          <a:bodyPr vert="horz" wrap="square" lIns="93493" tIns="46746" rIns="93493" bIns="46746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5217" y="0"/>
            <a:ext cx="3056414" cy="465455"/>
          </a:xfrm>
          <a:prstGeom prst="rect">
            <a:avLst/>
          </a:prstGeom>
        </p:spPr>
        <p:txBody>
          <a:bodyPr vert="horz" wrap="square" lIns="93493" tIns="46746" rIns="93493" bIns="46746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DFB483B2-D619-A742-963C-A1EC57CE867F}" type="datetime1">
              <a:rPr lang="en-US"/>
              <a:pPr/>
              <a:t>11/20/2015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1"/>
            <a:ext cx="3056414" cy="465455"/>
          </a:xfrm>
          <a:prstGeom prst="rect">
            <a:avLst/>
          </a:prstGeom>
        </p:spPr>
        <p:txBody>
          <a:bodyPr vert="horz" wrap="square" lIns="93493" tIns="46746" rIns="93493" bIns="46746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5217" y="8842031"/>
            <a:ext cx="3056414" cy="465455"/>
          </a:xfrm>
          <a:prstGeom prst="rect">
            <a:avLst/>
          </a:prstGeom>
        </p:spPr>
        <p:txBody>
          <a:bodyPr vert="horz" wrap="square" lIns="93493" tIns="46746" rIns="93493" bIns="46746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D86E4EDB-0431-FF41-BF45-38922CC112BA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52560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698500"/>
            <a:ext cx="4656137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3493" tIns="46746" rIns="93493" bIns="46746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GB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21824"/>
            <a:ext cx="5642610" cy="4189095"/>
          </a:xfrm>
          <a:prstGeom prst="rect">
            <a:avLst/>
          </a:prstGeom>
        </p:spPr>
        <p:txBody>
          <a:bodyPr vert="horz" wrap="square" lIns="93493" tIns="46746" rIns="93493" bIns="46746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8" name="Slide Number Placeholder 6"/>
          <p:cNvSpPr txBox="1">
            <a:spLocks/>
          </p:cNvSpPr>
          <p:nvPr/>
        </p:nvSpPr>
        <p:spPr>
          <a:xfrm>
            <a:off x="6455696" y="8982635"/>
            <a:ext cx="445728" cy="239192"/>
          </a:xfrm>
          <a:prstGeom prst="rect">
            <a:avLst/>
          </a:prstGeom>
        </p:spPr>
        <p:txBody>
          <a:bodyPr lIns="93493" tIns="46746" rIns="93493" bIns="46746" anchor="b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algn="r" eaLnBrk="1" hangingPunct="1"/>
            <a:fld id="{75B51B51-4A4E-874B-91C5-ABFB4B497756}" type="slidenum">
              <a:rPr lang="en-US" sz="1200" b="0"/>
              <a:pPr algn="r" eaLnBrk="1" hangingPunct="1"/>
              <a:t>‹#›</a:t>
            </a:fld>
            <a:endParaRPr 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28598780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Arial" pitchFamily="34" charset="0"/>
        <a:cs typeface="Arial" pitchFamily="34" charset="0"/>
      </a:defRPr>
    </a:lvl1pPr>
    <a:lvl2pPr marL="222250" indent="-222250" algn="l" defTabSz="457200" rtl="0" eaLnBrk="0" fontAlgn="base" hangingPunct="0">
      <a:spcBef>
        <a:spcPct val="30000"/>
      </a:spcBef>
      <a:spcAft>
        <a:spcPct val="0"/>
      </a:spcAft>
      <a:buFont typeface="Arial" charset="0"/>
      <a:buChar char="•"/>
      <a:defRPr sz="1200" kern="1200">
        <a:solidFill>
          <a:schemeClr val="tx1"/>
        </a:solidFill>
        <a:latin typeface="Arial" pitchFamily="34" charset="0"/>
        <a:ea typeface="Arial" pitchFamily="34" charset="0"/>
        <a:cs typeface="Arial" pitchFamily="34" charset="0"/>
      </a:defRPr>
    </a:lvl2pPr>
    <a:lvl3pPr marL="457200" indent="-234950" algn="l" defTabSz="457200" rtl="0" eaLnBrk="0" fontAlgn="base" hangingPunct="0">
      <a:spcBef>
        <a:spcPct val="30000"/>
      </a:spcBef>
      <a:spcAft>
        <a:spcPct val="0"/>
      </a:spcAft>
      <a:buFont typeface="Arial" charset="0"/>
      <a:buChar char="•"/>
      <a:defRPr sz="1200" kern="1200">
        <a:solidFill>
          <a:schemeClr val="tx1"/>
        </a:solidFill>
        <a:latin typeface="Arial" pitchFamily="34" charset="0"/>
        <a:ea typeface="MS PGothic" pitchFamily="34" charset="-128"/>
        <a:cs typeface="Arial" pitchFamily="34" charset="0"/>
      </a:defRPr>
    </a:lvl3pPr>
    <a:lvl4pPr marL="568325" indent="-209550" algn="l" defTabSz="457200" rtl="0" eaLnBrk="0" fontAlgn="base" hangingPunct="0">
      <a:spcBef>
        <a:spcPct val="30000"/>
      </a:spcBef>
      <a:spcAft>
        <a:spcPct val="0"/>
      </a:spcAft>
      <a:buFont typeface="Arial" charset="0"/>
      <a:buChar char="•"/>
      <a:defRPr sz="1200" kern="1200">
        <a:solidFill>
          <a:schemeClr val="tx1"/>
        </a:solidFill>
        <a:latin typeface="Arial" pitchFamily="34" charset="0"/>
        <a:ea typeface="MS PGothic" pitchFamily="34" charset="-128"/>
        <a:cs typeface="Arial" pitchFamily="34" charset="0"/>
      </a:defRPr>
    </a:lvl4pPr>
    <a:lvl5pPr marL="803275" indent="-234950" algn="l" defTabSz="457200" rtl="0" eaLnBrk="0" fontAlgn="base" hangingPunct="0">
      <a:spcBef>
        <a:spcPct val="30000"/>
      </a:spcBef>
      <a:spcAft>
        <a:spcPct val="0"/>
      </a:spcAft>
      <a:buFont typeface="Arial" charset="0"/>
      <a:buChar char="•"/>
      <a:defRPr sz="1200" kern="1200">
        <a:solidFill>
          <a:schemeClr val="tx1"/>
        </a:solidFill>
        <a:latin typeface="Arial" pitchFamily="34" charset="0"/>
        <a:ea typeface="MS PGothic" pitchFamily="34" charset="-128"/>
        <a:cs typeface="Arial" pitchFamily="34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2771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GB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38797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2033" indent="-172033">
              <a:buFont typeface="Arial" panose="020B0604020202020204" pitchFamily="34" charset="0"/>
              <a:buChar char="•"/>
            </a:pPr>
            <a:r>
              <a:rPr lang="en-US" dirty="0" smtClean="0"/>
              <a:t>Key Assumption:</a:t>
            </a:r>
            <a:r>
              <a:rPr lang="en-US" baseline="0" dirty="0" smtClean="0"/>
              <a:t> Retain Membership flat to 2015 number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8509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2016 NCBF –</a:t>
            </a:r>
            <a:r>
              <a:rPr lang="en-US" baseline="0" dirty="0" smtClean="0"/>
              <a:t> new business model with 3 Host Councils: </a:t>
            </a:r>
          </a:p>
          <a:p>
            <a:pPr marL="229377" indent="-229377">
              <a:buAutoNum type="arabicParenR"/>
            </a:pPr>
            <a:r>
              <a:rPr lang="en-US" baseline="0" dirty="0" smtClean="0"/>
              <a:t>Women’s Business Development Council of Florida – Nancy Allen</a:t>
            </a:r>
          </a:p>
          <a:p>
            <a:pPr marL="229377" indent="-229377">
              <a:buAutoNum type="arabicParenR"/>
            </a:pPr>
            <a:r>
              <a:rPr lang="en-US" baseline="0" dirty="0" smtClean="0"/>
              <a:t>Greater Women’s Business Council – Roz Lewis</a:t>
            </a:r>
          </a:p>
          <a:p>
            <a:pPr marL="229377" indent="-229377">
              <a:buAutoNum type="arabicParenR"/>
            </a:pPr>
            <a:r>
              <a:rPr lang="en-US" baseline="0" dirty="0" smtClean="0"/>
              <a:t>Women’s Business Enterprise Council South – Blanca Robinson</a:t>
            </a:r>
          </a:p>
          <a:p>
            <a:pPr marL="229377" indent="-229377">
              <a:buAutoNum type="arabicParenR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6532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85321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255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255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244755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16070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76136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6025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6025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81761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5122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2978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6025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3157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5562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 descr="Title ima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1021"/>
            <a:ext cx="9144000" cy="574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54" name="Text Placeholder 2"/>
          <p:cNvSpPr>
            <a:spLocks noGrp="1"/>
          </p:cNvSpPr>
          <p:nvPr>
            <p:ph type="subTitle" idx="1" hasCustomPrompt="1"/>
          </p:nvPr>
        </p:nvSpPr>
        <p:spPr>
          <a:xfrm>
            <a:off x="355600" y="4624388"/>
            <a:ext cx="8226425" cy="347662"/>
          </a:xfrm>
          <a:extLst/>
        </p:spPr>
        <p:txBody>
          <a:bodyPr/>
          <a:lstStyle>
            <a:lvl1pPr marL="0" indent="0">
              <a:defRPr sz="3000">
                <a:solidFill>
                  <a:schemeClr val="accent2"/>
                </a:solidFill>
                <a:latin typeface="Arial" charset="0"/>
                <a:cs typeface="Geneva" charset="0"/>
              </a:defRPr>
            </a:lvl1pPr>
          </a:lstStyle>
          <a:p>
            <a:pPr lvl="0"/>
            <a:r>
              <a:rPr lang="en-CA" noProof="0" dirty="0"/>
              <a:t>Click </a:t>
            </a:r>
            <a:r>
              <a:rPr lang="en-CA" noProof="0" dirty="0" smtClean="0"/>
              <a:t>edit </a:t>
            </a:r>
            <a:r>
              <a:rPr lang="en-CA" noProof="0" dirty="0"/>
              <a:t>Master subtitle style</a:t>
            </a:r>
          </a:p>
        </p:txBody>
      </p:sp>
      <p:sp>
        <p:nvSpPr>
          <p:cNvPr id="61455" name="Title Placeholder 1"/>
          <p:cNvSpPr>
            <a:spLocks noGrp="1"/>
          </p:cNvSpPr>
          <p:nvPr>
            <p:ph type="ctrTitle"/>
          </p:nvPr>
        </p:nvSpPr>
        <p:spPr>
          <a:xfrm>
            <a:off x="355600" y="3938588"/>
            <a:ext cx="8226425" cy="603250"/>
          </a:xfrm>
          <a:extLst/>
        </p:spPr>
        <p:txBody>
          <a:bodyPr/>
          <a:lstStyle>
            <a:lvl1pPr>
              <a:defRPr sz="4400" b="1">
                <a:solidFill>
                  <a:schemeClr val="accent1"/>
                </a:solidFill>
                <a:latin typeface="Arial" charset="0"/>
                <a:ea typeface="Geneva" charset="0"/>
                <a:cs typeface="Arial" charset="0"/>
              </a:defRPr>
            </a:lvl1pPr>
          </a:lstStyle>
          <a:p>
            <a:pPr lvl="0"/>
            <a:r>
              <a:rPr lang="en-CA" noProof="0" dirty="0"/>
              <a:t>Click to edit Master title style</a:t>
            </a:r>
          </a:p>
        </p:txBody>
      </p:sp>
      <p:pic>
        <p:nvPicPr>
          <p:cNvPr id="9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00972" y="957263"/>
            <a:ext cx="3793870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189975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 userDrawn="1"/>
        </p:nvSpPr>
        <p:spPr bwMode="gray">
          <a:xfrm>
            <a:off x="358775" y="6438900"/>
            <a:ext cx="49053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914400"/>
            <a:fld id="{CC21EA05-6B4D-EA42-83A8-186F2B06A868}" type="slidenum">
              <a:rPr lang="en-US" sz="1600" b="0"/>
              <a:pPr defTabSz="914400"/>
              <a:t>‹#›</a:t>
            </a:fld>
            <a:endParaRPr lang="en-US" sz="1600" b="0" dirty="0"/>
          </a:p>
        </p:txBody>
      </p:sp>
      <p:cxnSp>
        <p:nvCxnSpPr>
          <p:cNvPr id="5" name="Straight Connector 4"/>
          <p:cNvCxnSpPr/>
          <p:nvPr userDrawn="1"/>
        </p:nvCxnSpPr>
        <p:spPr>
          <a:xfrm rot="5400000">
            <a:off x="708025" y="6573838"/>
            <a:ext cx="200025" cy="0"/>
          </a:xfrm>
          <a:prstGeom prst="line">
            <a:avLst/>
          </a:prstGeom>
          <a:ln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>
            <a:spLocks noChangeArrowheads="1"/>
          </p:cNvSpPr>
          <p:nvPr userDrawn="1"/>
        </p:nvSpPr>
        <p:spPr bwMode="auto">
          <a:xfrm>
            <a:off x="6138010" y="6489700"/>
            <a:ext cx="1003480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CA" sz="1100" b="0" dirty="0" smtClean="0">
                <a:solidFill>
                  <a:srgbClr val="9D9FA2"/>
                </a:solidFill>
                <a:latin typeface="Arial" pitchFamily="34" charset="0"/>
                <a:ea typeface="MS PGothic" pitchFamily="34" charset="-128"/>
                <a:cs typeface="+mn-cs"/>
              </a:rPr>
              <a:t>November 2015</a:t>
            </a:r>
            <a:endParaRPr lang="en-CA" sz="1100" b="0" dirty="0">
              <a:solidFill>
                <a:srgbClr val="9D9FA2"/>
              </a:solidFill>
              <a:latin typeface="Arial" pitchFamily="34" charset="0"/>
              <a:ea typeface="MS PGothic" pitchFamily="34" charset="-128"/>
              <a:cs typeface="+mn-cs"/>
            </a:endParaRPr>
          </a:p>
        </p:txBody>
      </p:sp>
      <p:pic>
        <p:nvPicPr>
          <p:cNvPr id="8" name="Picture 13" descr="arrow yellow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3847" y="6492875"/>
            <a:ext cx="1651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4" descr="arrow 4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7988" y="6478588"/>
            <a:ext cx="204787" cy="211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" name="Group 21"/>
          <p:cNvGrpSpPr>
            <a:grpSpLocks/>
          </p:cNvGrpSpPr>
          <p:nvPr userDrawn="1"/>
        </p:nvGrpSpPr>
        <p:grpSpPr bwMode="auto">
          <a:xfrm>
            <a:off x="1330325" y="6492875"/>
            <a:ext cx="182563" cy="182563"/>
            <a:chOff x="1276349" y="5514975"/>
            <a:chExt cx="182880" cy="182880"/>
          </a:xfrm>
        </p:grpSpPr>
        <p:sp>
          <p:nvSpPr>
            <p:cNvPr id="11" name="Freeform 10"/>
            <p:cNvSpPr>
              <a:spLocks noChangeAspect="1"/>
            </p:cNvSpPr>
            <p:nvPr userDrawn="1"/>
          </p:nvSpPr>
          <p:spPr>
            <a:xfrm>
              <a:off x="1285891" y="5553141"/>
              <a:ext cx="146304" cy="106548"/>
            </a:xfrm>
            <a:custGeom>
              <a:avLst/>
              <a:gdLst>
                <a:gd name="connsiteX0" fmla="*/ 16550 w 479956"/>
                <a:gd name="connsiteY0" fmla="*/ 119989 h 339280"/>
                <a:gd name="connsiteX1" fmla="*/ 318592 w 479956"/>
                <a:gd name="connsiteY1" fmla="*/ 128264 h 339280"/>
                <a:gd name="connsiteX2" fmla="*/ 211015 w 479956"/>
                <a:gd name="connsiteY2" fmla="*/ 8275 h 339280"/>
                <a:gd name="connsiteX3" fmla="*/ 314454 w 479956"/>
                <a:gd name="connsiteY3" fmla="*/ 0 h 339280"/>
                <a:gd name="connsiteX4" fmla="*/ 479956 w 479956"/>
                <a:gd name="connsiteY4" fmla="*/ 173777 h 339280"/>
                <a:gd name="connsiteX5" fmla="*/ 297904 w 479956"/>
                <a:gd name="connsiteY5" fmla="*/ 339280 h 339280"/>
                <a:gd name="connsiteX6" fmla="*/ 198602 w 479956"/>
                <a:gd name="connsiteY6" fmla="*/ 331005 h 339280"/>
                <a:gd name="connsiteX7" fmla="*/ 318592 w 479956"/>
                <a:gd name="connsiteY7" fmla="*/ 206878 h 339280"/>
                <a:gd name="connsiteX8" fmla="*/ 0 w 479956"/>
                <a:gd name="connsiteY8" fmla="*/ 211015 h 339280"/>
                <a:gd name="connsiteX9" fmla="*/ 16550 w 479956"/>
                <a:gd name="connsiteY9" fmla="*/ 119989 h 339280"/>
                <a:gd name="connsiteX0" fmla="*/ 16550 w 479956"/>
                <a:gd name="connsiteY0" fmla="*/ 119989 h 339280"/>
                <a:gd name="connsiteX1" fmla="*/ 318592 w 479956"/>
                <a:gd name="connsiteY1" fmla="*/ 128264 h 339280"/>
                <a:gd name="connsiteX2" fmla="*/ 194346 w 479956"/>
                <a:gd name="connsiteY2" fmla="*/ 3513 h 339280"/>
                <a:gd name="connsiteX3" fmla="*/ 314454 w 479956"/>
                <a:gd name="connsiteY3" fmla="*/ 0 h 339280"/>
                <a:gd name="connsiteX4" fmla="*/ 479956 w 479956"/>
                <a:gd name="connsiteY4" fmla="*/ 173777 h 339280"/>
                <a:gd name="connsiteX5" fmla="*/ 297904 w 479956"/>
                <a:gd name="connsiteY5" fmla="*/ 339280 h 339280"/>
                <a:gd name="connsiteX6" fmla="*/ 198602 w 479956"/>
                <a:gd name="connsiteY6" fmla="*/ 331005 h 339280"/>
                <a:gd name="connsiteX7" fmla="*/ 318592 w 479956"/>
                <a:gd name="connsiteY7" fmla="*/ 206878 h 339280"/>
                <a:gd name="connsiteX8" fmla="*/ 0 w 479956"/>
                <a:gd name="connsiteY8" fmla="*/ 211015 h 339280"/>
                <a:gd name="connsiteX9" fmla="*/ 16550 w 479956"/>
                <a:gd name="connsiteY9" fmla="*/ 119989 h 339280"/>
                <a:gd name="connsiteX0" fmla="*/ 16550 w 479956"/>
                <a:gd name="connsiteY0" fmla="*/ 122370 h 341661"/>
                <a:gd name="connsiteX1" fmla="*/ 318592 w 479956"/>
                <a:gd name="connsiteY1" fmla="*/ 130645 h 341661"/>
                <a:gd name="connsiteX2" fmla="*/ 194346 w 479956"/>
                <a:gd name="connsiteY2" fmla="*/ 5894 h 341661"/>
                <a:gd name="connsiteX3" fmla="*/ 307310 w 479956"/>
                <a:gd name="connsiteY3" fmla="*/ 0 h 341661"/>
                <a:gd name="connsiteX4" fmla="*/ 479956 w 479956"/>
                <a:gd name="connsiteY4" fmla="*/ 176158 h 341661"/>
                <a:gd name="connsiteX5" fmla="*/ 297904 w 479956"/>
                <a:gd name="connsiteY5" fmla="*/ 341661 h 341661"/>
                <a:gd name="connsiteX6" fmla="*/ 198602 w 479956"/>
                <a:gd name="connsiteY6" fmla="*/ 333386 h 341661"/>
                <a:gd name="connsiteX7" fmla="*/ 318592 w 479956"/>
                <a:gd name="connsiteY7" fmla="*/ 209259 h 341661"/>
                <a:gd name="connsiteX8" fmla="*/ 0 w 479956"/>
                <a:gd name="connsiteY8" fmla="*/ 213396 h 341661"/>
                <a:gd name="connsiteX9" fmla="*/ 16550 w 479956"/>
                <a:gd name="connsiteY9" fmla="*/ 122370 h 341661"/>
                <a:gd name="connsiteX0" fmla="*/ 16550 w 487100"/>
                <a:gd name="connsiteY0" fmla="*/ 122370 h 341661"/>
                <a:gd name="connsiteX1" fmla="*/ 318592 w 487100"/>
                <a:gd name="connsiteY1" fmla="*/ 130645 h 341661"/>
                <a:gd name="connsiteX2" fmla="*/ 194346 w 487100"/>
                <a:gd name="connsiteY2" fmla="*/ 5894 h 341661"/>
                <a:gd name="connsiteX3" fmla="*/ 307310 w 487100"/>
                <a:gd name="connsiteY3" fmla="*/ 0 h 341661"/>
                <a:gd name="connsiteX4" fmla="*/ 487100 w 487100"/>
                <a:gd name="connsiteY4" fmla="*/ 173777 h 341661"/>
                <a:gd name="connsiteX5" fmla="*/ 297904 w 487100"/>
                <a:gd name="connsiteY5" fmla="*/ 341661 h 341661"/>
                <a:gd name="connsiteX6" fmla="*/ 198602 w 487100"/>
                <a:gd name="connsiteY6" fmla="*/ 333386 h 341661"/>
                <a:gd name="connsiteX7" fmla="*/ 318592 w 487100"/>
                <a:gd name="connsiteY7" fmla="*/ 209259 h 341661"/>
                <a:gd name="connsiteX8" fmla="*/ 0 w 487100"/>
                <a:gd name="connsiteY8" fmla="*/ 213396 h 341661"/>
                <a:gd name="connsiteX9" fmla="*/ 16550 w 487100"/>
                <a:gd name="connsiteY9" fmla="*/ 122370 h 341661"/>
                <a:gd name="connsiteX0" fmla="*/ 16550 w 487100"/>
                <a:gd name="connsiteY0" fmla="*/ 122370 h 348805"/>
                <a:gd name="connsiteX1" fmla="*/ 318592 w 487100"/>
                <a:gd name="connsiteY1" fmla="*/ 130645 h 348805"/>
                <a:gd name="connsiteX2" fmla="*/ 194346 w 487100"/>
                <a:gd name="connsiteY2" fmla="*/ 5894 h 348805"/>
                <a:gd name="connsiteX3" fmla="*/ 307310 w 487100"/>
                <a:gd name="connsiteY3" fmla="*/ 0 h 348805"/>
                <a:gd name="connsiteX4" fmla="*/ 487100 w 487100"/>
                <a:gd name="connsiteY4" fmla="*/ 173777 h 348805"/>
                <a:gd name="connsiteX5" fmla="*/ 300285 w 487100"/>
                <a:gd name="connsiteY5" fmla="*/ 348805 h 348805"/>
                <a:gd name="connsiteX6" fmla="*/ 198602 w 487100"/>
                <a:gd name="connsiteY6" fmla="*/ 333386 h 348805"/>
                <a:gd name="connsiteX7" fmla="*/ 318592 w 487100"/>
                <a:gd name="connsiteY7" fmla="*/ 209259 h 348805"/>
                <a:gd name="connsiteX8" fmla="*/ 0 w 487100"/>
                <a:gd name="connsiteY8" fmla="*/ 213396 h 348805"/>
                <a:gd name="connsiteX9" fmla="*/ 16550 w 487100"/>
                <a:gd name="connsiteY9" fmla="*/ 122370 h 348805"/>
                <a:gd name="connsiteX0" fmla="*/ 16550 w 487100"/>
                <a:gd name="connsiteY0" fmla="*/ 122370 h 344043"/>
                <a:gd name="connsiteX1" fmla="*/ 318592 w 487100"/>
                <a:gd name="connsiteY1" fmla="*/ 130645 h 344043"/>
                <a:gd name="connsiteX2" fmla="*/ 194346 w 487100"/>
                <a:gd name="connsiteY2" fmla="*/ 5894 h 344043"/>
                <a:gd name="connsiteX3" fmla="*/ 307310 w 487100"/>
                <a:gd name="connsiteY3" fmla="*/ 0 h 344043"/>
                <a:gd name="connsiteX4" fmla="*/ 487100 w 487100"/>
                <a:gd name="connsiteY4" fmla="*/ 173777 h 344043"/>
                <a:gd name="connsiteX5" fmla="*/ 312191 w 487100"/>
                <a:gd name="connsiteY5" fmla="*/ 344043 h 344043"/>
                <a:gd name="connsiteX6" fmla="*/ 198602 w 487100"/>
                <a:gd name="connsiteY6" fmla="*/ 333386 h 344043"/>
                <a:gd name="connsiteX7" fmla="*/ 318592 w 487100"/>
                <a:gd name="connsiteY7" fmla="*/ 209259 h 344043"/>
                <a:gd name="connsiteX8" fmla="*/ 0 w 487100"/>
                <a:gd name="connsiteY8" fmla="*/ 213396 h 344043"/>
                <a:gd name="connsiteX9" fmla="*/ 16550 w 487100"/>
                <a:gd name="connsiteY9" fmla="*/ 122370 h 344043"/>
                <a:gd name="connsiteX0" fmla="*/ 16550 w 487100"/>
                <a:gd name="connsiteY0" fmla="*/ 122370 h 344043"/>
                <a:gd name="connsiteX1" fmla="*/ 318592 w 487100"/>
                <a:gd name="connsiteY1" fmla="*/ 130645 h 344043"/>
                <a:gd name="connsiteX2" fmla="*/ 194346 w 487100"/>
                <a:gd name="connsiteY2" fmla="*/ 5894 h 344043"/>
                <a:gd name="connsiteX3" fmla="*/ 307310 w 487100"/>
                <a:gd name="connsiteY3" fmla="*/ 0 h 344043"/>
                <a:gd name="connsiteX4" fmla="*/ 487100 w 487100"/>
                <a:gd name="connsiteY4" fmla="*/ 173777 h 344043"/>
                <a:gd name="connsiteX5" fmla="*/ 312191 w 487100"/>
                <a:gd name="connsiteY5" fmla="*/ 344043 h 344043"/>
                <a:gd name="connsiteX6" fmla="*/ 196221 w 487100"/>
                <a:gd name="connsiteY6" fmla="*/ 342911 h 344043"/>
                <a:gd name="connsiteX7" fmla="*/ 318592 w 487100"/>
                <a:gd name="connsiteY7" fmla="*/ 209259 h 344043"/>
                <a:gd name="connsiteX8" fmla="*/ 0 w 487100"/>
                <a:gd name="connsiteY8" fmla="*/ 213396 h 344043"/>
                <a:gd name="connsiteX9" fmla="*/ 16550 w 487100"/>
                <a:gd name="connsiteY9" fmla="*/ 122370 h 344043"/>
                <a:gd name="connsiteX0" fmla="*/ 16550 w 487100"/>
                <a:gd name="connsiteY0" fmla="*/ 122370 h 344043"/>
                <a:gd name="connsiteX1" fmla="*/ 318592 w 487100"/>
                <a:gd name="connsiteY1" fmla="*/ 130645 h 344043"/>
                <a:gd name="connsiteX2" fmla="*/ 194346 w 487100"/>
                <a:gd name="connsiteY2" fmla="*/ 5894 h 344043"/>
                <a:gd name="connsiteX3" fmla="*/ 307310 w 487100"/>
                <a:gd name="connsiteY3" fmla="*/ 0 h 344043"/>
                <a:gd name="connsiteX4" fmla="*/ 487100 w 487100"/>
                <a:gd name="connsiteY4" fmla="*/ 173777 h 344043"/>
                <a:gd name="connsiteX5" fmla="*/ 312191 w 487100"/>
                <a:gd name="connsiteY5" fmla="*/ 344043 h 344043"/>
                <a:gd name="connsiteX6" fmla="*/ 196221 w 487100"/>
                <a:gd name="connsiteY6" fmla="*/ 342911 h 344043"/>
                <a:gd name="connsiteX7" fmla="*/ 323355 w 487100"/>
                <a:gd name="connsiteY7" fmla="*/ 214022 h 344043"/>
                <a:gd name="connsiteX8" fmla="*/ 0 w 487100"/>
                <a:gd name="connsiteY8" fmla="*/ 213396 h 344043"/>
                <a:gd name="connsiteX9" fmla="*/ 16550 w 487100"/>
                <a:gd name="connsiteY9" fmla="*/ 122370 h 344043"/>
                <a:gd name="connsiteX0" fmla="*/ 0 w 489600"/>
                <a:gd name="connsiteY0" fmla="*/ 122370 h 344043"/>
                <a:gd name="connsiteX1" fmla="*/ 321092 w 489600"/>
                <a:gd name="connsiteY1" fmla="*/ 130645 h 344043"/>
                <a:gd name="connsiteX2" fmla="*/ 196846 w 489600"/>
                <a:gd name="connsiteY2" fmla="*/ 5894 h 344043"/>
                <a:gd name="connsiteX3" fmla="*/ 309810 w 489600"/>
                <a:gd name="connsiteY3" fmla="*/ 0 h 344043"/>
                <a:gd name="connsiteX4" fmla="*/ 489600 w 489600"/>
                <a:gd name="connsiteY4" fmla="*/ 173777 h 344043"/>
                <a:gd name="connsiteX5" fmla="*/ 314691 w 489600"/>
                <a:gd name="connsiteY5" fmla="*/ 344043 h 344043"/>
                <a:gd name="connsiteX6" fmla="*/ 198721 w 489600"/>
                <a:gd name="connsiteY6" fmla="*/ 342911 h 344043"/>
                <a:gd name="connsiteX7" fmla="*/ 325855 w 489600"/>
                <a:gd name="connsiteY7" fmla="*/ 214022 h 344043"/>
                <a:gd name="connsiteX8" fmla="*/ 2500 w 489600"/>
                <a:gd name="connsiteY8" fmla="*/ 213396 h 344043"/>
                <a:gd name="connsiteX9" fmla="*/ 0 w 489600"/>
                <a:gd name="connsiteY9" fmla="*/ 122370 h 344043"/>
                <a:gd name="connsiteX0" fmla="*/ 0 w 489600"/>
                <a:gd name="connsiteY0" fmla="*/ 122370 h 344043"/>
                <a:gd name="connsiteX1" fmla="*/ 321092 w 489600"/>
                <a:gd name="connsiteY1" fmla="*/ 128264 h 344043"/>
                <a:gd name="connsiteX2" fmla="*/ 196846 w 489600"/>
                <a:gd name="connsiteY2" fmla="*/ 5894 h 344043"/>
                <a:gd name="connsiteX3" fmla="*/ 309810 w 489600"/>
                <a:gd name="connsiteY3" fmla="*/ 0 h 344043"/>
                <a:gd name="connsiteX4" fmla="*/ 489600 w 489600"/>
                <a:gd name="connsiteY4" fmla="*/ 173777 h 344043"/>
                <a:gd name="connsiteX5" fmla="*/ 314691 w 489600"/>
                <a:gd name="connsiteY5" fmla="*/ 344043 h 344043"/>
                <a:gd name="connsiteX6" fmla="*/ 198721 w 489600"/>
                <a:gd name="connsiteY6" fmla="*/ 342911 h 344043"/>
                <a:gd name="connsiteX7" fmla="*/ 325855 w 489600"/>
                <a:gd name="connsiteY7" fmla="*/ 214022 h 344043"/>
                <a:gd name="connsiteX8" fmla="*/ 2500 w 489600"/>
                <a:gd name="connsiteY8" fmla="*/ 213396 h 344043"/>
                <a:gd name="connsiteX9" fmla="*/ 0 w 489600"/>
                <a:gd name="connsiteY9" fmla="*/ 122370 h 344043"/>
                <a:gd name="connsiteX0" fmla="*/ 3095 w 487933"/>
                <a:gd name="connsiteY0" fmla="*/ 122370 h 344043"/>
                <a:gd name="connsiteX1" fmla="*/ 319425 w 487933"/>
                <a:gd name="connsiteY1" fmla="*/ 128264 h 344043"/>
                <a:gd name="connsiteX2" fmla="*/ 195179 w 487933"/>
                <a:gd name="connsiteY2" fmla="*/ 5894 h 344043"/>
                <a:gd name="connsiteX3" fmla="*/ 308143 w 487933"/>
                <a:gd name="connsiteY3" fmla="*/ 0 h 344043"/>
                <a:gd name="connsiteX4" fmla="*/ 487933 w 487933"/>
                <a:gd name="connsiteY4" fmla="*/ 173777 h 344043"/>
                <a:gd name="connsiteX5" fmla="*/ 313024 w 487933"/>
                <a:gd name="connsiteY5" fmla="*/ 344043 h 344043"/>
                <a:gd name="connsiteX6" fmla="*/ 197054 w 487933"/>
                <a:gd name="connsiteY6" fmla="*/ 342911 h 344043"/>
                <a:gd name="connsiteX7" fmla="*/ 324188 w 487933"/>
                <a:gd name="connsiteY7" fmla="*/ 214022 h 344043"/>
                <a:gd name="connsiteX8" fmla="*/ 833 w 487933"/>
                <a:gd name="connsiteY8" fmla="*/ 213396 h 344043"/>
                <a:gd name="connsiteX9" fmla="*/ 3095 w 487933"/>
                <a:gd name="connsiteY9" fmla="*/ 122370 h 344043"/>
                <a:gd name="connsiteX0" fmla="*/ 3095 w 487933"/>
                <a:gd name="connsiteY0" fmla="*/ 122370 h 344043"/>
                <a:gd name="connsiteX1" fmla="*/ 319425 w 487933"/>
                <a:gd name="connsiteY1" fmla="*/ 128264 h 344043"/>
                <a:gd name="connsiteX2" fmla="*/ 195179 w 487933"/>
                <a:gd name="connsiteY2" fmla="*/ 5894 h 344043"/>
                <a:gd name="connsiteX3" fmla="*/ 308143 w 487933"/>
                <a:gd name="connsiteY3" fmla="*/ 0 h 344043"/>
                <a:gd name="connsiteX4" fmla="*/ 487933 w 487933"/>
                <a:gd name="connsiteY4" fmla="*/ 173777 h 344043"/>
                <a:gd name="connsiteX5" fmla="*/ 313024 w 487933"/>
                <a:gd name="connsiteY5" fmla="*/ 344043 h 344043"/>
                <a:gd name="connsiteX6" fmla="*/ 197054 w 487933"/>
                <a:gd name="connsiteY6" fmla="*/ 342911 h 344043"/>
                <a:gd name="connsiteX7" fmla="*/ 312281 w 487933"/>
                <a:gd name="connsiteY7" fmla="*/ 214022 h 344043"/>
                <a:gd name="connsiteX8" fmla="*/ 833 w 487933"/>
                <a:gd name="connsiteY8" fmla="*/ 213396 h 344043"/>
                <a:gd name="connsiteX9" fmla="*/ 3095 w 487933"/>
                <a:gd name="connsiteY9" fmla="*/ 122370 h 344043"/>
                <a:gd name="connsiteX0" fmla="*/ 3095 w 487933"/>
                <a:gd name="connsiteY0" fmla="*/ 122370 h 344043"/>
                <a:gd name="connsiteX1" fmla="*/ 312282 w 487933"/>
                <a:gd name="connsiteY1" fmla="*/ 128264 h 344043"/>
                <a:gd name="connsiteX2" fmla="*/ 195179 w 487933"/>
                <a:gd name="connsiteY2" fmla="*/ 5894 h 344043"/>
                <a:gd name="connsiteX3" fmla="*/ 308143 w 487933"/>
                <a:gd name="connsiteY3" fmla="*/ 0 h 344043"/>
                <a:gd name="connsiteX4" fmla="*/ 487933 w 487933"/>
                <a:gd name="connsiteY4" fmla="*/ 173777 h 344043"/>
                <a:gd name="connsiteX5" fmla="*/ 313024 w 487933"/>
                <a:gd name="connsiteY5" fmla="*/ 344043 h 344043"/>
                <a:gd name="connsiteX6" fmla="*/ 197054 w 487933"/>
                <a:gd name="connsiteY6" fmla="*/ 342911 h 344043"/>
                <a:gd name="connsiteX7" fmla="*/ 312281 w 487933"/>
                <a:gd name="connsiteY7" fmla="*/ 214022 h 344043"/>
                <a:gd name="connsiteX8" fmla="*/ 833 w 487933"/>
                <a:gd name="connsiteY8" fmla="*/ 213396 h 344043"/>
                <a:gd name="connsiteX9" fmla="*/ 3095 w 487933"/>
                <a:gd name="connsiteY9" fmla="*/ 122370 h 344043"/>
                <a:gd name="connsiteX0" fmla="*/ 3095 w 480789"/>
                <a:gd name="connsiteY0" fmla="*/ 122370 h 344043"/>
                <a:gd name="connsiteX1" fmla="*/ 312282 w 480789"/>
                <a:gd name="connsiteY1" fmla="*/ 128264 h 344043"/>
                <a:gd name="connsiteX2" fmla="*/ 195179 w 480789"/>
                <a:gd name="connsiteY2" fmla="*/ 5894 h 344043"/>
                <a:gd name="connsiteX3" fmla="*/ 308143 w 480789"/>
                <a:gd name="connsiteY3" fmla="*/ 0 h 344043"/>
                <a:gd name="connsiteX4" fmla="*/ 480789 w 480789"/>
                <a:gd name="connsiteY4" fmla="*/ 171396 h 344043"/>
                <a:gd name="connsiteX5" fmla="*/ 313024 w 480789"/>
                <a:gd name="connsiteY5" fmla="*/ 344043 h 344043"/>
                <a:gd name="connsiteX6" fmla="*/ 197054 w 480789"/>
                <a:gd name="connsiteY6" fmla="*/ 342911 h 344043"/>
                <a:gd name="connsiteX7" fmla="*/ 312281 w 480789"/>
                <a:gd name="connsiteY7" fmla="*/ 214022 h 344043"/>
                <a:gd name="connsiteX8" fmla="*/ 833 w 480789"/>
                <a:gd name="connsiteY8" fmla="*/ 213396 h 344043"/>
                <a:gd name="connsiteX9" fmla="*/ 3095 w 480789"/>
                <a:gd name="connsiteY9" fmla="*/ 122370 h 344043"/>
                <a:gd name="connsiteX0" fmla="*/ 3095 w 480789"/>
                <a:gd name="connsiteY0" fmla="*/ 131895 h 353568"/>
                <a:gd name="connsiteX1" fmla="*/ 312282 w 480789"/>
                <a:gd name="connsiteY1" fmla="*/ 137789 h 353568"/>
                <a:gd name="connsiteX2" fmla="*/ 195179 w 480789"/>
                <a:gd name="connsiteY2" fmla="*/ 15419 h 353568"/>
                <a:gd name="connsiteX3" fmla="*/ 305762 w 480789"/>
                <a:gd name="connsiteY3" fmla="*/ 0 h 353568"/>
                <a:gd name="connsiteX4" fmla="*/ 480789 w 480789"/>
                <a:gd name="connsiteY4" fmla="*/ 180921 h 353568"/>
                <a:gd name="connsiteX5" fmla="*/ 313024 w 480789"/>
                <a:gd name="connsiteY5" fmla="*/ 353568 h 353568"/>
                <a:gd name="connsiteX6" fmla="*/ 197054 w 480789"/>
                <a:gd name="connsiteY6" fmla="*/ 352436 h 353568"/>
                <a:gd name="connsiteX7" fmla="*/ 312281 w 480789"/>
                <a:gd name="connsiteY7" fmla="*/ 223547 h 353568"/>
                <a:gd name="connsiteX8" fmla="*/ 833 w 480789"/>
                <a:gd name="connsiteY8" fmla="*/ 222921 h 353568"/>
                <a:gd name="connsiteX9" fmla="*/ 3095 w 480789"/>
                <a:gd name="connsiteY9" fmla="*/ 131895 h 353568"/>
                <a:gd name="connsiteX0" fmla="*/ 3095 w 480789"/>
                <a:gd name="connsiteY0" fmla="*/ 129514 h 351187"/>
                <a:gd name="connsiteX1" fmla="*/ 312282 w 480789"/>
                <a:gd name="connsiteY1" fmla="*/ 135408 h 351187"/>
                <a:gd name="connsiteX2" fmla="*/ 195179 w 480789"/>
                <a:gd name="connsiteY2" fmla="*/ 13038 h 351187"/>
                <a:gd name="connsiteX3" fmla="*/ 310524 w 480789"/>
                <a:gd name="connsiteY3" fmla="*/ 0 h 351187"/>
                <a:gd name="connsiteX4" fmla="*/ 480789 w 480789"/>
                <a:gd name="connsiteY4" fmla="*/ 178540 h 351187"/>
                <a:gd name="connsiteX5" fmla="*/ 313024 w 480789"/>
                <a:gd name="connsiteY5" fmla="*/ 351187 h 351187"/>
                <a:gd name="connsiteX6" fmla="*/ 197054 w 480789"/>
                <a:gd name="connsiteY6" fmla="*/ 350055 h 351187"/>
                <a:gd name="connsiteX7" fmla="*/ 312281 w 480789"/>
                <a:gd name="connsiteY7" fmla="*/ 221166 h 351187"/>
                <a:gd name="connsiteX8" fmla="*/ 833 w 480789"/>
                <a:gd name="connsiteY8" fmla="*/ 220540 h 351187"/>
                <a:gd name="connsiteX9" fmla="*/ 3095 w 480789"/>
                <a:gd name="connsiteY9" fmla="*/ 129514 h 351187"/>
                <a:gd name="connsiteX0" fmla="*/ 3095 w 480789"/>
                <a:gd name="connsiteY0" fmla="*/ 129514 h 351187"/>
                <a:gd name="connsiteX1" fmla="*/ 312282 w 480789"/>
                <a:gd name="connsiteY1" fmla="*/ 135408 h 351187"/>
                <a:gd name="connsiteX2" fmla="*/ 195179 w 480789"/>
                <a:gd name="connsiteY2" fmla="*/ 13038 h 351187"/>
                <a:gd name="connsiteX3" fmla="*/ 310524 w 480789"/>
                <a:gd name="connsiteY3" fmla="*/ 0 h 351187"/>
                <a:gd name="connsiteX4" fmla="*/ 480789 w 480789"/>
                <a:gd name="connsiteY4" fmla="*/ 178540 h 351187"/>
                <a:gd name="connsiteX5" fmla="*/ 313024 w 480789"/>
                <a:gd name="connsiteY5" fmla="*/ 351187 h 351187"/>
                <a:gd name="connsiteX6" fmla="*/ 194672 w 480789"/>
                <a:gd name="connsiteY6" fmla="*/ 350055 h 351187"/>
                <a:gd name="connsiteX7" fmla="*/ 312281 w 480789"/>
                <a:gd name="connsiteY7" fmla="*/ 221166 h 351187"/>
                <a:gd name="connsiteX8" fmla="*/ 833 w 480789"/>
                <a:gd name="connsiteY8" fmla="*/ 220540 h 351187"/>
                <a:gd name="connsiteX9" fmla="*/ 3095 w 480789"/>
                <a:gd name="connsiteY9" fmla="*/ 129514 h 351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80789" h="351187">
                  <a:moveTo>
                    <a:pt x="3095" y="129514"/>
                  </a:moveTo>
                  <a:lnTo>
                    <a:pt x="312282" y="135408"/>
                  </a:lnTo>
                  <a:lnTo>
                    <a:pt x="195179" y="13038"/>
                  </a:lnTo>
                  <a:lnTo>
                    <a:pt x="310524" y="0"/>
                  </a:lnTo>
                  <a:lnTo>
                    <a:pt x="480789" y="178540"/>
                  </a:lnTo>
                  <a:lnTo>
                    <a:pt x="313024" y="351187"/>
                  </a:lnTo>
                  <a:lnTo>
                    <a:pt x="194672" y="350055"/>
                  </a:lnTo>
                  <a:lnTo>
                    <a:pt x="312281" y="221166"/>
                  </a:lnTo>
                  <a:lnTo>
                    <a:pt x="833" y="220540"/>
                  </a:lnTo>
                  <a:cubicBezTo>
                    <a:pt x="0" y="190198"/>
                    <a:pt x="3928" y="159856"/>
                    <a:pt x="3095" y="1295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 dirty="0"/>
            </a:p>
          </p:txBody>
        </p:sp>
        <p:sp>
          <p:nvSpPr>
            <p:cNvPr id="12" name="Oval 11">
              <a:hlinkClick r:id="" action="ppaction://hlinkshowjump?jump=nextslide"/>
            </p:cNvPr>
            <p:cNvSpPr/>
            <p:nvPr userDrawn="1"/>
          </p:nvSpPr>
          <p:spPr>
            <a:xfrm>
              <a:off x="1276349" y="5514975"/>
              <a:ext cx="182880" cy="18288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 dirty="0"/>
            </a:p>
          </p:txBody>
        </p:sp>
      </p:grpSp>
      <p:sp>
        <p:nvSpPr>
          <p:cNvPr id="13" name="Freeform 12">
            <a:hlinkClick r:id="" action="ppaction://hlinkshowjump?jump=previousslide"/>
          </p:cNvPr>
          <p:cNvSpPr>
            <a:spLocks noChangeAspect="1"/>
          </p:cNvSpPr>
          <p:nvPr userDrawn="1"/>
        </p:nvSpPr>
        <p:spPr>
          <a:xfrm flipH="1">
            <a:off x="1049338" y="6530975"/>
            <a:ext cx="146050" cy="106363"/>
          </a:xfrm>
          <a:custGeom>
            <a:avLst/>
            <a:gdLst>
              <a:gd name="connsiteX0" fmla="*/ 16550 w 479956"/>
              <a:gd name="connsiteY0" fmla="*/ 119989 h 339280"/>
              <a:gd name="connsiteX1" fmla="*/ 318592 w 479956"/>
              <a:gd name="connsiteY1" fmla="*/ 128264 h 339280"/>
              <a:gd name="connsiteX2" fmla="*/ 211015 w 479956"/>
              <a:gd name="connsiteY2" fmla="*/ 8275 h 339280"/>
              <a:gd name="connsiteX3" fmla="*/ 314454 w 479956"/>
              <a:gd name="connsiteY3" fmla="*/ 0 h 339280"/>
              <a:gd name="connsiteX4" fmla="*/ 479956 w 479956"/>
              <a:gd name="connsiteY4" fmla="*/ 173777 h 339280"/>
              <a:gd name="connsiteX5" fmla="*/ 297904 w 479956"/>
              <a:gd name="connsiteY5" fmla="*/ 339280 h 339280"/>
              <a:gd name="connsiteX6" fmla="*/ 198602 w 479956"/>
              <a:gd name="connsiteY6" fmla="*/ 331005 h 339280"/>
              <a:gd name="connsiteX7" fmla="*/ 318592 w 479956"/>
              <a:gd name="connsiteY7" fmla="*/ 206878 h 339280"/>
              <a:gd name="connsiteX8" fmla="*/ 0 w 479956"/>
              <a:gd name="connsiteY8" fmla="*/ 211015 h 339280"/>
              <a:gd name="connsiteX9" fmla="*/ 16550 w 479956"/>
              <a:gd name="connsiteY9" fmla="*/ 119989 h 339280"/>
              <a:gd name="connsiteX0" fmla="*/ 16550 w 479956"/>
              <a:gd name="connsiteY0" fmla="*/ 119989 h 339280"/>
              <a:gd name="connsiteX1" fmla="*/ 318592 w 479956"/>
              <a:gd name="connsiteY1" fmla="*/ 128264 h 339280"/>
              <a:gd name="connsiteX2" fmla="*/ 194346 w 479956"/>
              <a:gd name="connsiteY2" fmla="*/ 3513 h 339280"/>
              <a:gd name="connsiteX3" fmla="*/ 314454 w 479956"/>
              <a:gd name="connsiteY3" fmla="*/ 0 h 339280"/>
              <a:gd name="connsiteX4" fmla="*/ 479956 w 479956"/>
              <a:gd name="connsiteY4" fmla="*/ 173777 h 339280"/>
              <a:gd name="connsiteX5" fmla="*/ 297904 w 479956"/>
              <a:gd name="connsiteY5" fmla="*/ 339280 h 339280"/>
              <a:gd name="connsiteX6" fmla="*/ 198602 w 479956"/>
              <a:gd name="connsiteY6" fmla="*/ 331005 h 339280"/>
              <a:gd name="connsiteX7" fmla="*/ 318592 w 479956"/>
              <a:gd name="connsiteY7" fmla="*/ 206878 h 339280"/>
              <a:gd name="connsiteX8" fmla="*/ 0 w 479956"/>
              <a:gd name="connsiteY8" fmla="*/ 211015 h 339280"/>
              <a:gd name="connsiteX9" fmla="*/ 16550 w 479956"/>
              <a:gd name="connsiteY9" fmla="*/ 119989 h 339280"/>
              <a:gd name="connsiteX0" fmla="*/ 16550 w 479956"/>
              <a:gd name="connsiteY0" fmla="*/ 122370 h 341661"/>
              <a:gd name="connsiteX1" fmla="*/ 318592 w 479956"/>
              <a:gd name="connsiteY1" fmla="*/ 130645 h 341661"/>
              <a:gd name="connsiteX2" fmla="*/ 194346 w 479956"/>
              <a:gd name="connsiteY2" fmla="*/ 5894 h 341661"/>
              <a:gd name="connsiteX3" fmla="*/ 307310 w 479956"/>
              <a:gd name="connsiteY3" fmla="*/ 0 h 341661"/>
              <a:gd name="connsiteX4" fmla="*/ 479956 w 479956"/>
              <a:gd name="connsiteY4" fmla="*/ 176158 h 341661"/>
              <a:gd name="connsiteX5" fmla="*/ 297904 w 479956"/>
              <a:gd name="connsiteY5" fmla="*/ 341661 h 341661"/>
              <a:gd name="connsiteX6" fmla="*/ 198602 w 479956"/>
              <a:gd name="connsiteY6" fmla="*/ 333386 h 341661"/>
              <a:gd name="connsiteX7" fmla="*/ 318592 w 479956"/>
              <a:gd name="connsiteY7" fmla="*/ 209259 h 341661"/>
              <a:gd name="connsiteX8" fmla="*/ 0 w 479956"/>
              <a:gd name="connsiteY8" fmla="*/ 213396 h 341661"/>
              <a:gd name="connsiteX9" fmla="*/ 16550 w 479956"/>
              <a:gd name="connsiteY9" fmla="*/ 122370 h 341661"/>
              <a:gd name="connsiteX0" fmla="*/ 16550 w 487100"/>
              <a:gd name="connsiteY0" fmla="*/ 122370 h 341661"/>
              <a:gd name="connsiteX1" fmla="*/ 318592 w 487100"/>
              <a:gd name="connsiteY1" fmla="*/ 130645 h 341661"/>
              <a:gd name="connsiteX2" fmla="*/ 194346 w 487100"/>
              <a:gd name="connsiteY2" fmla="*/ 5894 h 341661"/>
              <a:gd name="connsiteX3" fmla="*/ 307310 w 487100"/>
              <a:gd name="connsiteY3" fmla="*/ 0 h 341661"/>
              <a:gd name="connsiteX4" fmla="*/ 487100 w 487100"/>
              <a:gd name="connsiteY4" fmla="*/ 173777 h 341661"/>
              <a:gd name="connsiteX5" fmla="*/ 297904 w 487100"/>
              <a:gd name="connsiteY5" fmla="*/ 341661 h 341661"/>
              <a:gd name="connsiteX6" fmla="*/ 198602 w 487100"/>
              <a:gd name="connsiteY6" fmla="*/ 333386 h 341661"/>
              <a:gd name="connsiteX7" fmla="*/ 318592 w 487100"/>
              <a:gd name="connsiteY7" fmla="*/ 209259 h 341661"/>
              <a:gd name="connsiteX8" fmla="*/ 0 w 487100"/>
              <a:gd name="connsiteY8" fmla="*/ 213396 h 341661"/>
              <a:gd name="connsiteX9" fmla="*/ 16550 w 487100"/>
              <a:gd name="connsiteY9" fmla="*/ 122370 h 341661"/>
              <a:gd name="connsiteX0" fmla="*/ 16550 w 487100"/>
              <a:gd name="connsiteY0" fmla="*/ 122370 h 348805"/>
              <a:gd name="connsiteX1" fmla="*/ 318592 w 487100"/>
              <a:gd name="connsiteY1" fmla="*/ 130645 h 348805"/>
              <a:gd name="connsiteX2" fmla="*/ 194346 w 487100"/>
              <a:gd name="connsiteY2" fmla="*/ 5894 h 348805"/>
              <a:gd name="connsiteX3" fmla="*/ 307310 w 487100"/>
              <a:gd name="connsiteY3" fmla="*/ 0 h 348805"/>
              <a:gd name="connsiteX4" fmla="*/ 487100 w 487100"/>
              <a:gd name="connsiteY4" fmla="*/ 173777 h 348805"/>
              <a:gd name="connsiteX5" fmla="*/ 300285 w 487100"/>
              <a:gd name="connsiteY5" fmla="*/ 348805 h 348805"/>
              <a:gd name="connsiteX6" fmla="*/ 198602 w 487100"/>
              <a:gd name="connsiteY6" fmla="*/ 333386 h 348805"/>
              <a:gd name="connsiteX7" fmla="*/ 318592 w 487100"/>
              <a:gd name="connsiteY7" fmla="*/ 209259 h 348805"/>
              <a:gd name="connsiteX8" fmla="*/ 0 w 487100"/>
              <a:gd name="connsiteY8" fmla="*/ 213396 h 348805"/>
              <a:gd name="connsiteX9" fmla="*/ 16550 w 487100"/>
              <a:gd name="connsiteY9" fmla="*/ 122370 h 348805"/>
              <a:gd name="connsiteX0" fmla="*/ 16550 w 487100"/>
              <a:gd name="connsiteY0" fmla="*/ 122370 h 344043"/>
              <a:gd name="connsiteX1" fmla="*/ 318592 w 487100"/>
              <a:gd name="connsiteY1" fmla="*/ 130645 h 344043"/>
              <a:gd name="connsiteX2" fmla="*/ 194346 w 487100"/>
              <a:gd name="connsiteY2" fmla="*/ 5894 h 344043"/>
              <a:gd name="connsiteX3" fmla="*/ 307310 w 487100"/>
              <a:gd name="connsiteY3" fmla="*/ 0 h 344043"/>
              <a:gd name="connsiteX4" fmla="*/ 487100 w 487100"/>
              <a:gd name="connsiteY4" fmla="*/ 173777 h 344043"/>
              <a:gd name="connsiteX5" fmla="*/ 312191 w 487100"/>
              <a:gd name="connsiteY5" fmla="*/ 344043 h 344043"/>
              <a:gd name="connsiteX6" fmla="*/ 198602 w 487100"/>
              <a:gd name="connsiteY6" fmla="*/ 333386 h 344043"/>
              <a:gd name="connsiteX7" fmla="*/ 318592 w 487100"/>
              <a:gd name="connsiteY7" fmla="*/ 209259 h 344043"/>
              <a:gd name="connsiteX8" fmla="*/ 0 w 487100"/>
              <a:gd name="connsiteY8" fmla="*/ 213396 h 344043"/>
              <a:gd name="connsiteX9" fmla="*/ 16550 w 487100"/>
              <a:gd name="connsiteY9" fmla="*/ 122370 h 344043"/>
              <a:gd name="connsiteX0" fmla="*/ 16550 w 487100"/>
              <a:gd name="connsiteY0" fmla="*/ 122370 h 344043"/>
              <a:gd name="connsiteX1" fmla="*/ 318592 w 487100"/>
              <a:gd name="connsiteY1" fmla="*/ 130645 h 344043"/>
              <a:gd name="connsiteX2" fmla="*/ 194346 w 487100"/>
              <a:gd name="connsiteY2" fmla="*/ 5894 h 344043"/>
              <a:gd name="connsiteX3" fmla="*/ 307310 w 487100"/>
              <a:gd name="connsiteY3" fmla="*/ 0 h 344043"/>
              <a:gd name="connsiteX4" fmla="*/ 487100 w 487100"/>
              <a:gd name="connsiteY4" fmla="*/ 173777 h 344043"/>
              <a:gd name="connsiteX5" fmla="*/ 312191 w 487100"/>
              <a:gd name="connsiteY5" fmla="*/ 344043 h 344043"/>
              <a:gd name="connsiteX6" fmla="*/ 196221 w 487100"/>
              <a:gd name="connsiteY6" fmla="*/ 342911 h 344043"/>
              <a:gd name="connsiteX7" fmla="*/ 318592 w 487100"/>
              <a:gd name="connsiteY7" fmla="*/ 209259 h 344043"/>
              <a:gd name="connsiteX8" fmla="*/ 0 w 487100"/>
              <a:gd name="connsiteY8" fmla="*/ 213396 h 344043"/>
              <a:gd name="connsiteX9" fmla="*/ 16550 w 487100"/>
              <a:gd name="connsiteY9" fmla="*/ 122370 h 344043"/>
              <a:gd name="connsiteX0" fmla="*/ 16550 w 487100"/>
              <a:gd name="connsiteY0" fmla="*/ 122370 h 344043"/>
              <a:gd name="connsiteX1" fmla="*/ 318592 w 487100"/>
              <a:gd name="connsiteY1" fmla="*/ 130645 h 344043"/>
              <a:gd name="connsiteX2" fmla="*/ 194346 w 487100"/>
              <a:gd name="connsiteY2" fmla="*/ 5894 h 344043"/>
              <a:gd name="connsiteX3" fmla="*/ 307310 w 487100"/>
              <a:gd name="connsiteY3" fmla="*/ 0 h 344043"/>
              <a:gd name="connsiteX4" fmla="*/ 487100 w 487100"/>
              <a:gd name="connsiteY4" fmla="*/ 173777 h 344043"/>
              <a:gd name="connsiteX5" fmla="*/ 312191 w 487100"/>
              <a:gd name="connsiteY5" fmla="*/ 344043 h 344043"/>
              <a:gd name="connsiteX6" fmla="*/ 196221 w 487100"/>
              <a:gd name="connsiteY6" fmla="*/ 342911 h 344043"/>
              <a:gd name="connsiteX7" fmla="*/ 323355 w 487100"/>
              <a:gd name="connsiteY7" fmla="*/ 214022 h 344043"/>
              <a:gd name="connsiteX8" fmla="*/ 0 w 487100"/>
              <a:gd name="connsiteY8" fmla="*/ 213396 h 344043"/>
              <a:gd name="connsiteX9" fmla="*/ 16550 w 487100"/>
              <a:gd name="connsiteY9" fmla="*/ 122370 h 344043"/>
              <a:gd name="connsiteX0" fmla="*/ 0 w 489600"/>
              <a:gd name="connsiteY0" fmla="*/ 122370 h 344043"/>
              <a:gd name="connsiteX1" fmla="*/ 321092 w 489600"/>
              <a:gd name="connsiteY1" fmla="*/ 130645 h 344043"/>
              <a:gd name="connsiteX2" fmla="*/ 196846 w 489600"/>
              <a:gd name="connsiteY2" fmla="*/ 5894 h 344043"/>
              <a:gd name="connsiteX3" fmla="*/ 309810 w 489600"/>
              <a:gd name="connsiteY3" fmla="*/ 0 h 344043"/>
              <a:gd name="connsiteX4" fmla="*/ 489600 w 489600"/>
              <a:gd name="connsiteY4" fmla="*/ 173777 h 344043"/>
              <a:gd name="connsiteX5" fmla="*/ 314691 w 489600"/>
              <a:gd name="connsiteY5" fmla="*/ 344043 h 344043"/>
              <a:gd name="connsiteX6" fmla="*/ 198721 w 489600"/>
              <a:gd name="connsiteY6" fmla="*/ 342911 h 344043"/>
              <a:gd name="connsiteX7" fmla="*/ 325855 w 489600"/>
              <a:gd name="connsiteY7" fmla="*/ 214022 h 344043"/>
              <a:gd name="connsiteX8" fmla="*/ 2500 w 489600"/>
              <a:gd name="connsiteY8" fmla="*/ 213396 h 344043"/>
              <a:gd name="connsiteX9" fmla="*/ 0 w 489600"/>
              <a:gd name="connsiteY9" fmla="*/ 122370 h 344043"/>
              <a:gd name="connsiteX0" fmla="*/ 0 w 489600"/>
              <a:gd name="connsiteY0" fmla="*/ 122370 h 344043"/>
              <a:gd name="connsiteX1" fmla="*/ 321092 w 489600"/>
              <a:gd name="connsiteY1" fmla="*/ 128264 h 344043"/>
              <a:gd name="connsiteX2" fmla="*/ 196846 w 489600"/>
              <a:gd name="connsiteY2" fmla="*/ 5894 h 344043"/>
              <a:gd name="connsiteX3" fmla="*/ 309810 w 489600"/>
              <a:gd name="connsiteY3" fmla="*/ 0 h 344043"/>
              <a:gd name="connsiteX4" fmla="*/ 489600 w 489600"/>
              <a:gd name="connsiteY4" fmla="*/ 173777 h 344043"/>
              <a:gd name="connsiteX5" fmla="*/ 314691 w 489600"/>
              <a:gd name="connsiteY5" fmla="*/ 344043 h 344043"/>
              <a:gd name="connsiteX6" fmla="*/ 198721 w 489600"/>
              <a:gd name="connsiteY6" fmla="*/ 342911 h 344043"/>
              <a:gd name="connsiteX7" fmla="*/ 325855 w 489600"/>
              <a:gd name="connsiteY7" fmla="*/ 214022 h 344043"/>
              <a:gd name="connsiteX8" fmla="*/ 2500 w 489600"/>
              <a:gd name="connsiteY8" fmla="*/ 213396 h 344043"/>
              <a:gd name="connsiteX9" fmla="*/ 0 w 489600"/>
              <a:gd name="connsiteY9" fmla="*/ 122370 h 344043"/>
              <a:gd name="connsiteX0" fmla="*/ 3095 w 487933"/>
              <a:gd name="connsiteY0" fmla="*/ 122370 h 344043"/>
              <a:gd name="connsiteX1" fmla="*/ 319425 w 487933"/>
              <a:gd name="connsiteY1" fmla="*/ 128264 h 344043"/>
              <a:gd name="connsiteX2" fmla="*/ 195179 w 487933"/>
              <a:gd name="connsiteY2" fmla="*/ 5894 h 344043"/>
              <a:gd name="connsiteX3" fmla="*/ 308143 w 487933"/>
              <a:gd name="connsiteY3" fmla="*/ 0 h 344043"/>
              <a:gd name="connsiteX4" fmla="*/ 487933 w 487933"/>
              <a:gd name="connsiteY4" fmla="*/ 173777 h 344043"/>
              <a:gd name="connsiteX5" fmla="*/ 313024 w 487933"/>
              <a:gd name="connsiteY5" fmla="*/ 344043 h 344043"/>
              <a:gd name="connsiteX6" fmla="*/ 197054 w 487933"/>
              <a:gd name="connsiteY6" fmla="*/ 342911 h 344043"/>
              <a:gd name="connsiteX7" fmla="*/ 324188 w 487933"/>
              <a:gd name="connsiteY7" fmla="*/ 214022 h 344043"/>
              <a:gd name="connsiteX8" fmla="*/ 833 w 487933"/>
              <a:gd name="connsiteY8" fmla="*/ 213396 h 344043"/>
              <a:gd name="connsiteX9" fmla="*/ 3095 w 487933"/>
              <a:gd name="connsiteY9" fmla="*/ 122370 h 344043"/>
              <a:gd name="connsiteX0" fmla="*/ 3095 w 487933"/>
              <a:gd name="connsiteY0" fmla="*/ 122370 h 344043"/>
              <a:gd name="connsiteX1" fmla="*/ 319425 w 487933"/>
              <a:gd name="connsiteY1" fmla="*/ 128264 h 344043"/>
              <a:gd name="connsiteX2" fmla="*/ 195179 w 487933"/>
              <a:gd name="connsiteY2" fmla="*/ 5894 h 344043"/>
              <a:gd name="connsiteX3" fmla="*/ 308143 w 487933"/>
              <a:gd name="connsiteY3" fmla="*/ 0 h 344043"/>
              <a:gd name="connsiteX4" fmla="*/ 487933 w 487933"/>
              <a:gd name="connsiteY4" fmla="*/ 173777 h 344043"/>
              <a:gd name="connsiteX5" fmla="*/ 313024 w 487933"/>
              <a:gd name="connsiteY5" fmla="*/ 344043 h 344043"/>
              <a:gd name="connsiteX6" fmla="*/ 197054 w 487933"/>
              <a:gd name="connsiteY6" fmla="*/ 342911 h 344043"/>
              <a:gd name="connsiteX7" fmla="*/ 312281 w 487933"/>
              <a:gd name="connsiteY7" fmla="*/ 214022 h 344043"/>
              <a:gd name="connsiteX8" fmla="*/ 833 w 487933"/>
              <a:gd name="connsiteY8" fmla="*/ 213396 h 344043"/>
              <a:gd name="connsiteX9" fmla="*/ 3095 w 487933"/>
              <a:gd name="connsiteY9" fmla="*/ 122370 h 344043"/>
              <a:gd name="connsiteX0" fmla="*/ 3095 w 487933"/>
              <a:gd name="connsiteY0" fmla="*/ 122370 h 344043"/>
              <a:gd name="connsiteX1" fmla="*/ 312282 w 487933"/>
              <a:gd name="connsiteY1" fmla="*/ 128264 h 344043"/>
              <a:gd name="connsiteX2" fmla="*/ 195179 w 487933"/>
              <a:gd name="connsiteY2" fmla="*/ 5894 h 344043"/>
              <a:gd name="connsiteX3" fmla="*/ 308143 w 487933"/>
              <a:gd name="connsiteY3" fmla="*/ 0 h 344043"/>
              <a:gd name="connsiteX4" fmla="*/ 487933 w 487933"/>
              <a:gd name="connsiteY4" fmla="*/ 173777 h 344043"/>
              <a:gd name="connsiteX5" fmla="*/ 313024 w 487933"/>
              <a:gd name="connsiteY5" fmla="*/ 344043 h 344043"/>
              <a:gd name="connsiteX6" fmla="*/ 197054 w 487933"/>
              <a:gd name="connsiteY6" fmla="*/ 342911 h 344043"/>
              <a:gd name="connsiteX7" fmla="*/ 312281 w 487933"/>
              <a:gd name="connsiteY7" fmla="*/ 214022 h 344043"/>
              <a:gd name="connsiteX8" fmla="*/ 833 w 487933"/>
              <a:gd name="connsiteY8" fmla="*/ 213396 h 344043"/>
              <a:gd name="connsiteX9" fmla="*/ 3095 w 487933"/>
              <a:gd name="connsiteY9" fmla="*/ 122370 h 344043"/>
              <a:gd name="connsiteX0" fmla="*/ 3095 w 480789"/>
              <a:gd name="connsiteY0" fmla="*/ 122370 h 344043"/>
              <a:gd name="connsiteX1" fmla="*/ 312282 w 480789"/>
              <a:gd name="connsiteY1" fmla="*/ 128264 h 344043"/>
              <a:gd name="connsiteX2" fmla="*/ 195179 w 480789"/>
              <a:gd name="connsiteY2" fmla="*/ 5894 h 344043"/>
              <a:gd name="connsiteX3" fmla="*/ 308143 w 480789"/>
              <a:gd name="connsiteY3" fmla="*/ 0 h 344043"/>
              <a:gd name="connsiteX4" fmla="*/ 480789 w 480789"/>
              <a:gd name="connsiteY4" fmla="*/ 171396 h 344043"/>
              <a:gd name="connsiteX5" fmla="*/ 313024 w 480789"/>
              <a:gd name="connsiteY5" fmla="*/ 344043 h 344043"/>
              <a:gd name="connsiteX6" fmla="*/ 197054 w 480789"/>
              <a:gd name="connsiteY6" fmla="*/ 342911 h 344043"/>
              <a:gd name="connsiteX7" fmla="*/ 312281 w 480789"/>
              <a:gd name="connsiteY7" fmla="*/ 214022 h 344043"/>
              <a:gd name="connsiteX8" fmla="*/ 833 w 480789"/>
              <a:gd name="connsiteY8" fmla="*/ 213396 h 344043"/>
              <a:gd name="connsiteX9" fmla="*/ 3095 w 480789"/>
              <a:gd name="connsiteY9" fmla="*/ 122370 h 344043"/>
              <a:gd name="connsiteX0" fmla="*/ 3095 w 480789"/>
              <a:gd name="connsiteY0" fmla="*/ 131895 h 353568"/>
              <a:gd name="connsiteX1" fmla="*/ 312282 w 480789"/>
              <a:gd name="connsiteY1" fmla="*/ 137789 h 353568"/>
              <a:gd name="connsiteX2" fmla="*/ 195179 w 480789"/>
              <a:gd name="connsiteY2" fmla="*/ 15419 h 353568"/>
              <a:gd name="connsiteX3" fmla="*/ 305762 w 480789"/>
              <a:gd name="connsiteY3" fmla="*/ 0 h 353568"/>
              <a:gd name="connsiteX4" fmla="*/ 480789 w 480789"/>
              <a:gd name="connsiteY4" fmla="*/ 180921 h 353568"/>
              <a:gd name="connsiteX5" fmla="*/ 313024 w 480789"/>
              <a:gd name="connsiteY5" fmla="*/ 353568 h 353568"/>
              <a:gd name="connsiteX6" fmla="*/ 197054 w 480789"/>
              <a:gd name="connsiteY6" fmla="*/ 352436 h 353568"/>
              <a:gd name="connsiteX7" fmla="*/ 312281 w 480789"/>
              <a:gd name="connsiteY7" fmla="*/ 223547 h 353568"/>
              <a:gd name="connsiteX8" fmla="*/ 833 w 480789"/>
              <a:gd name="connsiteY8" fmla="*/ 222921 h 353568"/>
              <a:gd name="connsiteX9" fmla="*/ 3095 w 480789"/>
              <a:gd name="connsiteY9" fmla="*/ 131895 h 353568"/>
              <a:gd name="connsiteX0" fmla="*/ 3095 w 480789"/>
              <a:gd name="connsiteY0" fmla="*/ 129514 h 351187"/>
              <a:gd name="connsiteX1" fmla="*/ 312282 w 480789"/>
              <a:gd name="connsiteY1" fmla="*/ 135408 h 351187"/>
              <a:gd name="connsiteX2" fmla="*/ 195179 w 480789"/>
              <a:gd name="connsiteY2" fmla="*/ 13038 h 351187"/>
              <a:gd name="connsiteX3" fmla="*/ 310524 w 480789"/>
              <a:gd name="connsiteY3" fmla="*/ 0 h 351187"/>
              <a:gd name="connsiteX4" fmla="*/ 480789 w 480789"/>
              <a:gd name="connsiteY4" fmla="*/ 178540 h 351187"/>
              <a:gd name="connsiteX5" fmla="*/ 313024 w 480789"/>
              <a:gd name="connsiteY5" fmla="*/ 351187 h 351187"/>
              <a:gd name="connsiteX6" fmla="*/ 197054 w 480789"/>
              <a:gd name="connsiteY6" fmla="*/ 350055 h 351187"/>
              <a:gd name="connsiteX7" fmla="*/ 312281 w 480789"/>
              <a:gd name="connsiteY7" fmla="*/ 221166 h 351187"/>
              <a:gd name="connsiteX8" fmla="*/ 833 w 480789"/>
              <a:gd name="connsiteY8" fmla="*/ 220540 h 351187"/>
              <a:gd name="connsiteX9" fmla="*/ 3095 w 480789"/>
              <a:gd name="connsiteY9" fmla="*/ 129514 h 351187"/>
              <a:gd name="connsiteX0" fmla="*/ 3095 w 480789"/>
              <a:gd name="connsiteY0" fmla="*/ 129514 h 351187"/>
              <a:gd name="connsiteX1" fmla="*/ 312282 w 480789"/>
              <a:gd name="connsiteY1" fmla="*/ 135408 h 351187"/>
              <a:gd name="connsiteX2" fmla="*/ 195179 w 480789"/>
              <a:gd name="connsiteY2" fmla="*/ 13038 h 351187"/>
              <a:gd name="connsiteX3" fmla="*/ 310524 w 480789"/>
              <a:gd name="connsiteY3" fmla="*/ 0 h 351187"/>
              <a:gd name="connsiteX4" fmla="*/ 480789 w 480789"/>
              <a:gd name="connsiteY4" fmla="*/ 178540 h 351187"/>
              <a:gd name="connsiteX5" fmla="*/ 313024 w 480789"/>
              <a:gd name="connsiteY5" fmla="*/ 351187 h 351187"/>
              <a:gd name="connsiteX6" fmla="*/ 194672 w 480789"/>
              <a:gd name="connsiteY6" fmla="*/ 350055 h 351187"/>
              <a:gd name="connsiteX7" fmla="*/ 312281 w 480789"/>
              <a:gd name="connsiteY7" fmla="*/ 221166 h 351187"/>
              <a:gd name="connsiteX8" fmla="*/ 833 w 480789"/>
              <a:gd name="connsiteY8" fmla="*/ 220540 h 351187"/>
              <a:gd name="connsiteX9" fmla="*/ 3095 w 480789"/>
              <a:gd name="connsiteY9" fmla="*/ 129514 h 351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80789" h="351187">
                <a:moveTo>
                  <a:pt x="3095" y="129514"/>
                </a:moveTo>
                <a:lnTo>
                  <a:pt x="312282" y="135408"/>
                </a:lnTo>
                <a:lnTo>
                  <a:pt x="195179" y="13038"/>
                </a:lnTo>
                <a:lnTo>
                  <a:pt x="310524" y="0"/>
                </a:lnTo>
                <a:lnTo>
                  <a:pt x="480789" y="178540"/>
                </a:lnTo>
                <a:lnTo>
                  <a:pt x="313024" y="351187"/>
                </a:lnTo>
                <a:lnTo>
                  <a:pt x="194672" y="350055"/>
                </a:lnTo>
                <a:lnTo>
                  <a:pt x="312281" y="221166"/>
                </a:lnTo>
                <a:lnTo>
                  <a:pt x="833" y="220540"/>
                </a:lnTo>
                <a:cubicBezTo>
                  <a:pt x="0" y="190198"/>
                  <a:pt x="3928" y="159856"/>
                  <a:pt x="3095" y="12951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 dirty="0"/>
          </a:p>
        </p:txBody>
      </p:sp>
      <p:sp>
        <p:nvSpPr>
          <p:cNvPr id="14" name="Oval 13">
            <a:hlinkClick r:id="" action="ppaction://hlinkshowjump?jump=previousslide"/>
          </p:cNvPr>
          <p:cNvSpPr/>
          <p:nvPr userDrawn="1"/>
        </p:nvSpPr>
        <p:spPr>
          <a:xfrm flipH="1">
            <a:off x="1019175" y="6492875"/>
            <a:ext cx="182563" cy="182563"/>
          </a:xfrm>
          <a:prstGeom prst="ellipse">
            <a:avLst/>
          </a:prstGeom>
          <a:noFill/>
          <a:ln w="2222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 dirty="0"/>
          </a:p>
        </p:txBody>
      </p:sp>
      <p:sp>
        <p:nvSpPr>
          <p:cNvPr id="15" name="Rectangle 9"/>
          <p:cNvSpPr>
            <a:spLocks noChangeArrowheads="1"/>
          </p:cNvSpPr>
          <p:nvPr userDrawn="1"/>
        </p:nvSpPr>
        <p:spPr bwMode="auto">
          <a:xfrm>
            <a:off x="0" y="0"/>
            <a:ext cx="9144000" cy="809625"/>
          </a:xfrm>
          <a:prstGeom prst="rect">
            <a:avLst/>
          </a:prstGeom>
          <a:solidFill>
            <a:schemeClr val="accent3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CA" dirty="0">
              <a:ea typeface="MS PGothic" pitchFamily="34" charset="-128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175" y="0"/>
            <a:ext cx="8378825" cy="79310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175" y="1159845"/>
            <a:ext cx="8378825" cy="476567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2478998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 userDrawn="1"/>
        </p:nvSpPr>
        <p:spPr bwMode="gray">
          <a:xfrm>
            <a:off x="358775" y="6438900"/>
            <a:ext cx="49053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914400"/>
            <a:fld id="{04DA0E21-39FC-4E48-A9B3-A2C2C99606BF}" type="slidenum">
              <a:rPr lang="en-US" sz="1600" b="0"/>
              <a:pPr defTabSz="914400"/>
              <a:t>‹#›</a:t>
            </a:fld>
            <a:endParaRPr lang="en-US" sz="1600" b="0" dirty="0"/>
          </a:p>
        </p:txBody>
      </p:sp>
      <p:cxnSp>
        <p:nvCxnSpPr>
          <p:cNvPr id="5" name="Straight Connector 4"/>
          <p:cNvCxnSpPr/>
          <p:nvPr userDrawn="1"/>
        </p:nvCxnSpPr>
        <p:spPr>
          <a:xfrm rot="5400000">
            <a:off x="708025" y="6573838"/>
            <a:ext cx="200025" cy="0"/>
          </a:xfrm>
          <a:prstGeom prst="line">
            <a:avLst/>
          </a:prstGeom>
          <a:ln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14" descr="arrow 4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7988" y="6478588"/>
            <a:ext cx="204787" cy="211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" name="Group 21"/>
          <p:cNvGrpSpPr>
            <a:grpSpLocks/>
          </p:cNvGrpSpPr>
          <p:nvPr userDrawn="1"/>
        </p:nvGrpSpPr>
        <p:grpSpPr bwMode="auto">
          <a:xfrm>
            <a:off x="1330325" y="6492875"/>
            <a:ext cx="182563" cy="182563"/>
            <a:chOff x="1276349" y="5514975"/>
            <a:chExt cx="182880" cy="182880"/>
          </a:xfrm>
        </p:grpSpPr>
        <p:sp>
          <p:nvSpPr>
            <p:cNvPr id="11" name="Freeform 10"/>
            <p:cNvSpPr>
              <a:spLocks noChangeAspect="1"/>
            </p:cNvSpPr>
            <p:nvPr userDrawn="1"/>
          </p:nvSpPr>
          <p:spPr>
            <a:xfrm>
              <a:off x="1285891" y="5553141"/>
              <a:ext cx="146304" cy="106548"/>
            </a:xfrm>
            <a:custGeom>
              <a:avLst/>
              <a:gdLst>
                <a:gd name="connsiteX0" fmla="*/ 16550 w 479956"/>
                <a:gd name="connsiteY0" fmla="*/ 119989 h 339280"/>
                <a:gd name="connsiteX1" fmla="*/ 318592 w 479956"/>
                <a:gd name="connsiteY1" fmla="*/ 128264 h 339280"/>
                <a:gd name="connsiteX2" fmla="*/ 211015 w 479956"/>
                <a:gd name="connsiteY2" fmla="*/ 8275 h 339280"/>
                <a:gd name="connsiteX3" fmla="*/ 314454 w 479956"/>
                <a:gd name="connsiteY3" fmla="*/ 0 h 339280"/>
                <a:gd name="connsiteX4" fmla="*/ 479956 w 479956"/>
                <a:gd name="connsiteY4" fmla="*/ 173777 h 339280"/>
                <a:gd name="connsiteX5" fmla="*/ 297904 w 479956"/>
                <a:gd name="connsiteY5" fmla="*/ 339280 h 339280"/>
                <a:gd name="connsiteX6" fmla="*/ 198602 w 479956"/>
                <a:gd name="connsiteY6" fmla="*/ 331005 h 339280"/>
                <a:gd name="connsiteX7" fmla="*/ 318592 w 479956"/>
                <a:gd name="connsiteY7" fmla="*/ 206878 h 339280"/>
                <a:gd name="connsiteX8" fmla="*/ 0 w 479956"/>
                <a:gd name="connsiteY8" fmla="*/ 211015 h 339280"/>
                <a:gd name="connsiteX9" fmla="*/ 16550 w 479956"/>
                <a:gd name="connsiteY9" fmla="*/ 119989 h 339280"/>
                <a:gd name="connsiteX0" fmla="*/ 16550 w 479956"/>
                <a:gd name="connsiteY0" fmla="*/ 119989 h 339280"/>
                <a:gd name="connsiteX1" fmla="*/ 318592 w 479956"/>
                <a:gd name="connsiteY1" fmla="*/ 128264 h 339280"/>
                <a:gd name="connsiteX2" fmla="*/ 194346 w 479956"/>
                <a:gd name="connsiteY2" fmla="*/ 3513 h 339280"/>
                <a:gd name="connsiteX3" fmla="*/ 314454 w 479956"/>
                <a:gd name="connsiteY3" fmla="*/ 0 h 339280"/>
                <a:gd name="connsiteX4" fmla="*/ 479956 w 479956"/>
                <a:gd name="connsiteY4" fmla="*/ 173777 h 339280"/>
                <a:gd name="connsiteX5" fmla="*/ 297904 w 479956"/>
                <a:gd name="connsiteY5" fmla="*/ 339280 h 339280"/>
                <a:gd name="connsiteX6" fmla="*/ 198602 w 479956"/>
                <a:gd name="connsiteY6" fmla="*/ 331005 h 339280"/>
                <a:gd name="connsiteX7" fmla="*/ 318592 w 479956"/>
                <a:gd name="connsiteY7" fmla="*/ 206878 h 339280"/>
                <a:gd name="connsiteX8" fmla="*/ 0 w 479956"/>
                <a:gd name="connsiteY8" fmla="*/ 211015 h 339280"/>
                <a:gd name="connsiteX9" fmla="*/ 16550 w 479956"/>
                <a:gd name="connsiteY9" fmla="*/ 119989 h 339280"/>
                <a:gd name="connsiteX0" fmla="*/ 16550 w 479956"/>
                <a:gd name="connsiteY0" fmla="*/ 122370 h 341661"/>
                <a:gd name="connsiteX1" fmla="*/ 318592 w 479956"/>
                <a:gd name="connsiteY1" fmla="*/ 130645 h 341661"/>
                <a:gd name="connsiteX2" fmla="*/ 194346 w 479956"/>
                <a:gd name="connsiteY2" fmla="*/ 5894 h 341661"/>
                <a:gd name="connsiteX3" fmla="*/ 307310 w 479956"/>
                <a:gd name="connsiteY3" fmla="*/ 0 h 341661"/>
                <a:gd name="connsiteX4" fmla="*/ 479956 w 479956"/>
                <a:gd name="connsiteY4" fmla="*/ 176158 h 341661"/>
                <a:gd name="connsiteX5" fmla="*/ 297904 w 479956"/>
                <a:gd name="connsiteY5" fmla="*/ 341661 h 341661"/>
                <a:gd name="connsiteX6" fmla="*/ 198602 w 479956"/>
                <a:gd name="connsiteY6" fmla="*/ 333386 h 341661"/>
                <a:gd name="connsiteX7" fmla="*/ 318592 w 479956"/>
                <a:gd name="connsiteY7" fmla="*/ 209259 h 341661"/>
                <a:gd name="connsiteX8" fmla="*/ 0 w 479956"/>
                <a:gd name="connsiteY8" fmla="*/ 213396 h 341661"/>
                <a:gd name="connsiteX9" fmla="*/ 16550 w 479956"/>
                <a:gd name="connsiteY9" fmla="*/ 122370 h 341661"/>
                <a:gd name="connsiteX0" fmla="*/ 16550 w 487100"/>
                <a:gd name="connsiteY0" fmla="*/ 122370 h 341661"/>
                <a:gd name="connsiteX1" fmla="*/ 318592 w 487100"/>
                <a:gd name="connsiteY1" fmla="*/ 130645 h 341661"/>
                <a:gd name="connsiteX2" fmla="*/ 194346 w 487100"/>
                <a:gd name="connsiteY2" fmla="*/ 5894 h 341661"/>
                <a:gd name="connsiteX3" fmla="*/ 307310 w 487100"/>
                <a:gd name="connsiteY3" fmla="*/ 0 h 341661"/>
                <a:gd name="connsiteX4" fmla="*/ 487100 w 487100"/>
                <a:gd name="connsiteY4" fmla="*/ 173777 h 341661"/>
                <a:gd name="connsiteX5" fmla="*/ 297904 w 487100"/>
                <a:gd name="connsiteY5" fmla="*/ 341661 h 341661"/>
                <a:gd name="connsiteX6" fmla="*/ 198602 w 487100"/>
                <a:gd name="connsiteY6" fmla="*/ 333386 h 341661"/>
                <a:gd name="connsiteX7" fmla="*/ 318592 w 487100"/>
                <a:gd name="connsiteY7" fmla="*/ 209259 h 341661"/>
                <a:gd name="connsiteX8" fmla="*/ 0 w 487100"/>
                <a:gd name="connsiteY8" fmla="*/ 213396 h 341661"/>
                <a:gd name="connsiteX9" fmla="*/ 16550 w 487100"/>
                <a:gd name="connsiteY9" fmla="*/ 122370 h 341661"/>
                <a:gd name="connsiteX0" fmla="*/ 16550 w 487100"/>
                <a:gd name="connsiteY0" fmla="*/ 122370 h 348805"/>
                <a:gd name="connsiteX1" fmla="*/ 318592 w 487100"/>
                <a:gd name="connsiteY1" fmla="*/ 130645 h 348805"/>
                <a:gd name="connsiteX2" fmla="*/ 194346 w 487100"/>
                <a:gd name="connsiteY2" fmla="*/ 5894 h 348805"/>
                <a:gd name="connsiteX3" fmla="*/ 307310 w 487100"/>
                <a:gd name="connsiteY3" fmla="*/ 0 h 348805"/>
                <a:gd name="connsiteX4" fmla="*/ 487100 w 487100"/>
                <a:gd name="connsiteY4" fmla="*/ 173777 h 348805"/>
                <a:gd name="connsiteX5" fmla="*/ 300285 w 487100"/>
                <a:gd name="connsiteY5" fmla="*/ 348805 h 348805"/>
                <a:gd name="connsiteX6" fmla="*/ 198602 w 487100"/>
                <a:gd name="connsiteY6" fmla="*/ 333386 h 348805"/>
                <a:gd name="connsiteX7" fmla="*/ 318592 w 487100"/>
                <a:gd name="connsiteY7" fmla="*/ 209259 h 348805"/>
                <a:gd name="connsiteX8" fmla="*/ 0 w 487100"/>
                <a:gd name="connsiteY8" fmla="*/ 213396 h 348805"/>
                <a:gd name="connsiteX9" fmla="*/ 16550 w 487100"/>
                <a:gd name="connsiteY9" fmla="*/ 122370 h 348805"/>
                <a:gd name="connsiteX0" fmla="*/ 16550 w 487100"/>
                <a:gd name="connsiteY0" fmla="*/ 122370 h 344043"/>
                <a:gd name="connsiteX1" fmla="*/ 318592 w 487100"/>
                <a:gd name="connsiteY1" fmla="*/ 130645 h 344043"/>
                <a:gd name="connsiteX2" fmla="*/ 194346 w 487100"/>
                <a:gd name="connsiteY2" fmla="*/ 5894 h 344043"/>
                <a:gd name="connsiteX3" fmla="*/ 307310 w 487100"/>
                <a:gd name="connsiteY3" fmla="*/ 0 h 344043"/>
                <a:gd name="connsiteX4" fmla="*/ 487100 w 487100"/>
                <a:gd name="connsiteY4" fmla="*/ 173777 h 344043"/>
                <a:gd name="connsiteX5" fmla="*/ 312191 w 487100"/>
                <a:gd name="connsiteY5" fmla="*/ 344043 h 344043"/>
                <a:gd name="connsiteX6" fmla="*/ 198602 w 487100"/>
                <a:gd name="connsiteY6" fmla="*/ 333386 h 344043"/>
                <a:gd name="connsiteX7" fmla="*/ 318592 w 487100"/>
                <a:gd name="connsiteY7" fmla="*/ 209259 h 344043"/>
                <a:gd name="connsiteX8" fmla="*/ 0 w 487100"/>
                <a:gd name="connsiteY8" fmla="*/ 213396 h 344043"/>
                <a:gd name="connsiteX9" fmla="*/ 16550 w 487100"/>
                <a:gd name="connsiteY9" fmla="*/ 122370 h 344043"/>
                <a:gd name="connsiteX0" fmla="*/ 16550 w 487100"/>
                <a:gd name="connsiteY0" fmla="*/ 122370 h 344043"/>
                <a:gd name="connsiteX1" fmla="*/ 318592 w 487100"/>
                <a:gd name="connsiteY1" fmla="*/ 130645 h 344043"/>
                <a:gd name="connsiteX2" fmla="*/ 194346 w 487100"/>
                <a:gd name="connsiteY2" fmla="*/ 5894 h 344043"/>
                <a:gd name="connsiteX3" fmla="*/ 307310 w 487100"/>
                <a:gd name="connsiteY3" fmla="*/ 0 h 344043"/>
                <a:gd name="connsiteX4" fmla="*/ 487100 w 487100"/>
                <a:gd name="connsiteY4" fmla="*/ 173777 h 344043"/>
                <a:gd name="connsiteX5" fmla="*/ 312191 w 487100"/>
                <a:gd name="connsiteY5" fmla="*/ 344043 h 344043"/>
                <a:gd name="connsiteX6" fmla="*/ 196221 w 487100"/>
                <a:gd name="connsiteY6" fmla="*/ 342911 h 344043"/>
                <a:gd name="connsiteX7" fmla="*/ 318592 w 487100"/>
                <a:gd name="connsiteY7" fmla="*/ 209259 h 344043"/>
                <a:gd name="connsiteX8" fmla="*/ 0 w 487100"/>
                <a:gd name="connsiteY8" fmla="*/ 213396 h 344043"/>
                <a:gd name="connsiteX9" fmla="*/ 16550 w 487100"/>
                <a:gd name="connsiteY9" fmla="*/ 122370 h 344043"/>
                <a:gd name="connsiteX0" fmla="*/ 16550 w 487100"/>
                <a:gd name="connsiteY0" fmla="*/ 122370 h 344043"/>
                <a:gd name="connsiteX1" fmla="*/ 318592 w 487100"/>
                <a:gd name="connsiteY1" fmla="*/ 130645 h 344043"/>
                <a:gd name="connsiteX2" fmla="*/ 194346 w 487100"/>
                <a:gd name="connsiteY2" fmla="*/ 5894 h 344043"/>
                <a:gd name="connsiteX3" fmla="*/ 307310 w 487100"/>
                <a:gd name="connsiteY3" fmla="*/ 0 h 344043"/>
                <a:gd name="connsiteX4" fmla="*/ 487100 w 487100"/>
                <a:gd name="connsiteY4" fmla="*/ 173777 h 344043"/>
                <a:gd name="connsiteX5" fmla="*/ 312191 w 487100"/>
                <a:gd name="connsiteY5" fmla="*/ 344043 h 344043"/>
                <a:gd name="connsiteX6" fmla="*/ 196221 w 487100"/>
                <a:gd name="connsiteY6" fmla="*/ 342911 h 344043"/>
                <a:gd name="connsiteX7" fmla="*/ 323355 w 487100"/>
                <a:gd name="connsiteY7" fmla="*/ 214022 h 344043"/>
                <a:gd name="connsiteX8" fmla="*/ 0 w 487100"/>
                <a:gd name="connsiteY8" fmla="*/ 213396 h 344043"/>
                <a:gd name="connsiteX9" fmla="*/ 16550 w 487100"/>
                <a:gd name="connsiteY9" fmla="*/ 122370 h 344043"/>
                <a:gd name="connsiteX0" fmla="*/ 0 w 489600"/>
                <a:gd name="connsiteY0" fmla="*/ 122370 h 344043"/>
                <a:gd name="connsiteX1" fmla="*/ 321092 w 489600"/>
                <a:gd name="connsiteY1" fmla="*/ 130645 h 344043"/>
                <a:gd name="connsiteX2" fmla="*/ 196846 w 489600"/>
                <a:gd name="connsiteY2" fmla="*/ 5894 h 344043"/>
                <a:gd name="connsiteX3" fmla="*/ 309810 w 489600"/>
                <a:gd name="connsiteY3" fmla="*/ 0 h 344043"/>
                <a:gd name="connsiteX4" fmla="*/ 489600 w 489600"/>
                <a:gd name="connsiteY4" fmla="*/ 173777 h 344043"/>
                <a:gd name="connsiteX5" fmla="*/ 314691 w 489600"/>
                <a:gd name="connsiteY5" fmla="*/ 344043 h 344043"/>
                <a:gd name="connsiteX6" fmla="*/ 198721 w 489600"/>
                <a:gd name="connsiteY6" fmla="*/ 342911 h 344043"/>
                <a:gd name="connsiteX7" fmla="*/ 325855 w 489600"/>
                <a:gd name="connsiteY7" fmla="*/ 214022 h 344043"/>
                <a:gd name="connsiteX8" fmla="*/ 2500 w 489600"/>
                <a:gd name="connsiteY8" fmla="*/ 213396 h 344043"/>
                <a:gd name="connsiteX9" fmla="*/ 0 w 489600"/>
                <a:gd name="connsiteY9" fmla="*/ 122370 h 344043"/>
                <a:gd name="connsiteX0" fmla="*/ 0 w 489600"/>
                <a:gd name="connsiteY0" fmla="*/ 122370 h 344043"/>
                <a:gd name="connsiteX1" fmla="*/ 321092 w 489600"/>
                <a:gd name="connsiteY1" fmla="*/ 128264 h 344043"/>
                <a:gd name="connsiteX2" fmla="*/ 196846 w 489600"/>
                <a:gd name="connsiteY2" fmla="*/ 5894 h 344043"/>
                <a:gd name="connsiteX3" fmla="*/ 309810 w 489600"/>
                <a:gd name="connsiteY3" fmla="*/ 0 h 344043"/>
                <a:gd name="connsiteX4" fmla="*/ 489600 w 489600"/>
                <a:gd name="connsiteY4" fmla="*/ 173777 h 344043"/>
                <a:gd name="connsiteX5" fmla="*/ 314691 w 489600"/>
                <a:gd name="connsiteY5" fmla="*/ 344043 h 344043"/>
                <a:gd name="connsiteX6" fmla="*/ 198721 w 489600"/>
                <a:gd name="connsiteY6" fmla="*/ 342911 h 344043"/>
                <a:gd name="connsiteX7" fmla="*/ 325855 w 489600"/>
                <a:gd name="connsiteY7" fmla="*/ 214022 h 344043"/>
                <a:gd name="connsiteX8" fmla="*/ 2500 w 489600"/>
                <a:gd name="connsiteY8" fmla="*/ 213396 h 344043"/>
                <a:gd name="connsiteX9" fmla="*/ 0 w 489600"/>
                <a:gd name="connsiteY9" fmla="*/ 122370 h 344043"/>
                <a:gd name="connsiteX0" fmla="*/ 3095 w 487933"/>
                <a:gd name="connsiteY0" fmla="*/ 122370 h 344043"/>
                <a:gd name="connsiteX1" fmla="*/ 319425 w 487933"/>
                <a:gd name="connsiteY1" fmla="*/ 128264 h 344043"/>
                <a:gd name="connsiteX2" fmla="*/ 195179 w 487933"/>
                <a:gd name="connsiteY2" fmla="*/ 5894 h 344043"/>
                <a:gd name="connsiteX3" fmla="*/ 308143 w 487933"/>
                <a:gd name="connsiteY3" fmla="*/ 0 h 344043"/>
                <a:gd name="connsiteX4" fmla="*/ 487933 w 487933"/>
                <a:gd name="connsiteY4" fmla="*/ 173777 h 344043"/>
                <a:gd name="connsiteX5" fmla="*/ 313024 w 487933"/>
                <a:gd name="connsiteY5" fmla="*/ 344043 h 344043"/>
                <a:gd name="connsiteX6" fmla="*/ 197054 w 487933"/>
                <a:gd name="connsiteY6" fmla="*/ 342911 h 344043"/>
                <a:gd name="connsiteX7" fmla="*/ 324188 w 487933"/>
                <a:gd name="connsiteY7" fmla="*/ 214022 h 344043"/>
                <a:gd name="connsiteX8" fmla="*/ 833 w 487933"/>
                <a:gd name="connsiteY8" fmla="*/ 213396 h 344043"/>
                <a:gd name="connsiteX9" fmla="*/ 3095 w 487933"/>
                <a:gd name="connsiteY9" fmla="*/ 122370 h 344043"/>
                <a:gd name="connsiteX0" fmla="*/ 3095 w 487933"/>
                <a:gd name="connsiteY0" fmla="*/ 122370 h 344043"/>
                <a:gd name="connsiteX1" fmla="*/ 319425 w 487933"/>
                <a:gd name="connsiteY1" fmla="*/ 128264 h 344043"/>
                <a:gd name="connsiteX2" fmla="*/ 195179 w 487933"/>
                <a:gd name="connsiteY2" fmla="*/ 5894 h 344043"/>
                <a:gd name="connsiteX3" fmla="*/ 308143 w 487933"/>
                <a:gd name="connsiteY3" fmla="*/ 0 h 344043"/>
                <a:gd name="connsiteX4" fmla="*/ 487933 w 487933"/>
                <a:gd name="connsiteY4" fmla="*/ 173777 h 344043"/>
                <a:gd name="connsiteX5" fmla="*/ 313024 w 487933"/>
                <a:gd name="connsiteY5" fmla="*/ 344043 h 344043"/>
                <a:gd name="connsiteX6" fmla="*/ 197054 w 487933"/>
                <a:gd name="connsiteY6" fmla="*/ 342911 h 344043"/>
                <a:gd name="connsiteX7" fmla="*/ 312281 w 487933"/>
                <a:gd name="connsiteY7" fmla="*/ 214022 h 344043"/>
                <a:gd name="connsiteX8" fmla="*/ 833 w 487933"/>
                <a:gd name="connsiteY8" fmla="*/ 213396 h 344043"/>
                <a:gd name="connsiteX9" fmla="*/ 3095 w 487933"/>
                <a:gd name="connsiteY9" fmla="*/ 122370 h 344043"/>
                <a:gd name="connsiteX0" fmla="*/ 3095 w 487933"/>
                <a:gd name="connsiteY0" fmla="*/ 122370 h 344043"/>
                <a:gd name="connsiteX1" fmla="*/ 312282 w 487933"/>
                <a:gd name="connsiteY1" fmla="*/ 128264 h 344043"/>
                <a:gd name="connsiteX2" fmla="*/ 195179 w 487933"/>
                <a:gd name="connsiteY2" fmla="*/ 5894 h 344043"/>
                <a:gd name="connsiteX3" fmla="*/ 308143 w 487933"/>
                <a:gd name="connsiteY3" fmla="*/ 0 h 344043"/>
                <a:gd name="connsiteX4" fmla="*/ 487933 w 487933"/>
                <a:gd name="connsiteY4" fmla="*/ 173777 h 344043"/>
                <a:gd name="connsiteX5" fmla="*/ 313024 w 487933"/>
                <a:gd name="connsiteY5" fmla="*/ 344043 h 344043"/>
                <a:gd name="connsiteX6" fmla="*/ 197054 w 487933"/>
                <a:gd name="connsiteY6" fmla="*/ 342911 h 344043"/>
                <a:gd name="connsiteX7" fmla="*/ 312281 w 487933"/>
                <a:gd name="connsiteY7" fmla="*/ 214022 h 344043"/>
                <a:gd name="connsiteX8" fmla="*/ 833 w 487933"/>
                <a:gd name="connsiteY8" fmla="*/ 213396 h 344043"/>
                <a:gd name="connsiteX9" fmla="*/ 3095 w 487933"/>
                <a:gd name="connsiteY9" fmla="*/ 122370 h 344043"/>
                <a:gd name="connsiteX0" fmla="*/ 3095 w 480789"/>
                <a:gd name="connsiteY0" fmla="*/ 122370 h 344043"/>
                <a:gd name="connsiteX1" fmla="*/ 312282 w 480789"/>
                <a:gd name="connsiteY1" fmla="*/ 128264 h 344043"/>
                <a:gd name="connsiteX2" fmla="*/ 195179 w 480789"/>
                <a:gd name="connsiteY2" fmla="*/ 5894 h 344043"/>
                <a:gd name="connsiteX3" fmla="*/ 308143 w 480789"/>
                <a:gd name="connsiteY3" fmla="*/ 0 h 344043"/>
                <a:gd name="connsiteX4" fmla="*/ 480789 w 480789"/>
                <a:gd name="connsiteY4" fmla="*/ 171396 h 344043"/>
                <a:gd name="connsiteX5" fmla="*/ 313024 w 480789"/>
                <a:gd name="connsiteY5" fmla="*/ 344043 h 344043"/>
                <a:gd name="connsiteX6" fmla="*/ 197054 w 480789"/>
                <a:gd name="connsiteY6" fmla="*/ 342911 h 344043"/>
                <a:gd name="connsiteX7" fmla="*/ 312281 w 480789"/>
                <a:gd name="connsiteY7" fmla="*/ 214022 h 344043"/>
                <a:gd name="connsiteX8" fmla="*/ 833 w 480789"/>
                <a:gd name="connsiteY8" fmla="*/ 213396 h 344043"/>
                <a:gd name="connsiteX9" fmla="*/ 3095 w 480789"/>
                <a:gd name="connsiteY9" fmla="*/ 122370 h 344043"/>
                <a:gd name="connsiteX0" fmla="*/ 3095 w 480789"/>
                <a:gd name="connsiteY0" fmla="*/ 131895 h 353568"/>
                <a:gd name="connsiteX1" fmla="*/ 312282 w 480789"/>
                <a:gd name="connsiteY1" fmla="*/ 137789 h 353568"/>
                <a:gd name="connsiteX2" fmla="*/ 195179 w 480789"/>
                <a:gd name="connsiteY2" fmla="*/ 15419 h 353568"/>
                <a:gd name="connsiteX3" fmla="*/ 305762 w 480789"/>
                <a:gd name="connsiteY3" fmla="*/ 0 h 353568"/>
                <a:gd name="connsiteX4" fmla="*/ 480789 w 480789"/>
                <a:gd name="connsiteY4" fmla="*/ 180921 h 353568"/>
                <a:gd name="connsiteX5" fmla="*/ 313024 w 480789"/>
                <a:gd name="connsiteY5" fmla="*/ 353568 h 353568"/>
                <a:gd name="connsiteX6" fmla="*/ 197054 w 480789"/>
                <a:gd name="connsiteY6" fmla="*/ 352436 h 353568"/>
                <a:gd name="connsiteX7" fmla="*/ 312281 w 480789"/>
                <a:gd name="connsiteY7" fmla="*/ 223547 h 353568"/>
                <a:gd name="connsiteX8" fmla="*/ 833 w 480789"/>
                <a:gd name="connsiteY8" fmla="*/ 222921 h 353568"/>
                <a:gd name="connsiteX9" fmla="*/ 3095 w 480789"/>
                <a:gd name="connsiteY9" fmla="*/ 131895 h 353568"/>
                <a:gd name="connsiteX0" fmla="*/ 3095 w 480789"/>
                <a:gd name="connsiteY0" fmla="*/ 129514 h 351187"/>
                <a:gd name="connsiteX1" fmla="*/ 312282 w 480789"/>
                <a:gd name="connsiteY1" fmla="*/ 135408 h 351187"/>
                <a:gd name="connsiteX2" fmla="*/ 195179 w 480789"/>
                <a:gd name="connsiteY2" fmla="*/ 13038 h 351187"/>
                <a:gd name="connsiteX3" fmla="*/ 310524 w 480789"/>
                <a:gd name="connsiteY3" fmla="*/ 0 h 351187"/>
                <a:gd name="connsiteX4" fmla="*/ 480789 w 480789"/>
                <a:gd name="connsiteY4" fmla="*/ 178540 h 351187"/>
                <a:gd name="connsiteX5" fmla="*/ 313024 w 480789"/>
                <a:gd name="connsiteY5" fmla="*/ 351187 h 351187"/>
                <a:gd name="connsiteX6" fmla="*/ 197054 w 480789"/>
                <a:gd name="connsiteY6" fmla="*/ 350055 h 351187"/>
                <a:gd name="connsiteX7" fmla="*/ 312281 w 480789"/>
                <a:gd name="connsiteY7" fmla="*/ 221166 h 351187"/>
                <a:gd name="connsiteX8" fmla="*/ 833 w 480789"/>
                <a:gd name="connsiteY8" fmla="*/ 220540 h 351187"/>
                <a:gd name="connsiteX9" fmla="*/ 3095 w 480789"/>
                <a:gd name="connsiteY9" fmla="*/ 129514 h 351187"/>
                <a:gd name="connsiteX0" fmla="*/ 3095 w 480789"/>
                <a:gd name="connsiteY0" fmla="*/ 129514 h 351187"/>
                <a:gd name="connsiteX1" fmla="*/ 312282 w 480789"/>
                <a:gd name="connsiteY1" fmla="*/ 135408 h 351187"/>
                <a:gd name="connsiteX2" fmla="*/ 195179 w 480789"/>
                <a:gd name="connsiteY2" fmla="*/ 13038 h 351187"/>
                <a:gd name="connsiteX3" fmla="*/ 310524 w 480789"/>
                <a:gd name="connsiteY3" fmla="*/ 0 h 351187"/>
                <a:gd name="connsiteX4" fmla="*/ 480789 w 480789"/>
                <a:gd name="connsiteY4" fmla="*/ 178540 h 351187"/>
                <a:gd name="connsiteX5" fmla="*/ 313024 w 480789"/>
                <a:gd name="connsiteY5" fmla="*/ 351187 h 351187"/>
                <a:gd name="connsiteX6" fmla="*/ 194672 w 480789"/>
                <a:gd name="connsiteY6" fmla="*/ 350055 h 351187"/>
                <a:gd name="connsiteX7" fmla="*/ 312281 w 480789"/>
                <a:gd name="connsiteY7" fmla="*/ 221166 h 351187"/>
                <a:gd name="connsiteX8" fmla="*/ 833 w 480789"/>
                <a:gd name="connsiteY8" fmla="*/ 220540 h 351187"/>
                <a:gd name="connsiteX9" fmla="*/ 3095 w 480789"/>
                <a:gd name="connsiteY9" fmla="*/ 129514 h 351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80789" h="351187">
                  <a:moveTo>
                    <a:pt x="3095" y="129514"/>
                  </a:moveTo>
                  <a:lnTo>
                    <a:pt x="312282" y="135408"/>
                  </a:lnTo>
                  <a:lnTo>
                    <a:pt x="195179" y="13038"/>
                  </a:lnTo>
                  <a:lnTo>
                    <a:pt x="310524" y="0"/>
                  </a:lnTo>
                  <a:lnTo>
                    <a:pt x="480789" y="178540"/>
                  </a:lnTo>
                  <a:lnTo>
                    <a:pt x="313024" y="351187"/>
                  </a:lnTo>
                  <a:lnTo>
                    <a:pt x="194672" y="350055"/>
                  </a:lnTo>
                  <a:lnTo>
                    <a:pt x="312281" y="221166"/>
                  </a:lnTo>
                  <a:lnTo>
                    <a:pt x="833" y="220540"/>
                  </a:lnTo>
                  <a:cubicBezTo>
                    <a:pt x="0" y="190198"/>
                    <a:pt x="3928" y="159856"/>
                    <a:pt x="3095" y="1295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 dirty="0"/>
            </a:p>
          </p:txBody>
        </p:sp>
        <p:sp>
          <p:nvSpPr>
            <p:cNvPr id="12" name="Oval 11">
              <a:hlinkClick r:id="" action="ppaction://hlinkshowjump?jump=nextslide"/>
            </p:cNvPr>
            <p:cNvSpPr/>
            <p:nvPr userDrawn="1"/>
          </p:nvSpPr>
          <p:spPr>
            <a:xfrm>
              <a:off x="1276349" y="5514975"/>
              <a:ext cx="182880" cy="18288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 dirty="0"/>
            </a:p>
          </p:txBody>
        </p:sp>
      </p:grpSp>
      <p:sp>
        <p:nvSpPr>
          <p:cNvPr id="13" name="Freeform 12">
            <a:hlinkClick r:id="" action="ppaction://hlinkshowjump?jump=previousslide"/>
          </p:cNvPr>
          <p:cNvSpPr>
            <a:spLocks noChangeAspect="1"/>
          </p:cNvSpPr>
          <p:nvPr userDrawn="1"/>
        </p:nvSpPr>
        <p:spPr>
          <a:xfrm flipH="1">
            <a:off x="1049338" y="6530975"/>
            <a:ext cx="146050" cy="106363"/>
          </a:xfrm>
          <a:custGeom>
            <a:avLst/>
            <a:gdLst>
              <a:gd name="connsiteX0" fmla="*/ 16550 w 479956"/>
              <a:gd name="connsiteY0" fmla="*/ 119989 h 339280"/>
              <a:gd name="connsiteX1" fmla="*/ 318592 w 479956"/>
              <a:gd name="connsiteY1" fmla="*/ 128264 h 339280"/>
              <a:gd name="connsiteX2" fmla="*/ 211015 w 479956"/>
              <a:gd name="connsiteY2" fmla="*/ 8275 h 339280"/>
              <a:gd name="connsiteX3" fmla="*/ 314454 w 479956"/>
              <a:gd name="connsiteY3" fmla="*/ 0 h 339280"/>
              <a:gd name="connsiteX4" fmla="*/ 479956 w 479956"/>
              <a:gd name="connsiteY4" fmla="*/ 173777 h 339280"/>
              <a:gd name="connsiteX5" fmla="*/ 297904 w 479956"/>
              <a:gd name="connsiteY5" fmla="*/ 339280 h 339280"/>
              <a:gd name="connsiteX6" fmla="*/ 198602 w 479956"/>
              <a:gd name="connsiteY6" fmla="*/ 331005 h 339280"/>
              <a:gd name="connsiteX7" fmla="*/ 318592 w 479956"/>
              <a:gd name="connsiteY7" fmla="*/ 206878 h 339280"/>
              <a:gd name="connsiteX8" fmla="*/ 0 w 479956"/>
              <a:gd name="connsiteY8" fmla="*/ 211015 h 339280"/>
              <a:gd name="connsiteX9" fmla="*/ 16550 w 479956"/>
              <a:gd name="connsiteY9" fmla="*/ 119989 h 339280"/>
              <a:gd name="connsiteX0" fmla="*/ 16550 w 479956"/>
              <a:gd name="connsiteY0" fmla="*/ 119989 h 339280"/>
              <a:gd name="connsiteX1" fmla="*/ 318592 w 479956"/>
              <a:gd name="connsiteY1" fmla="*/ 128264 h 339280"/>
              <a:gd name="connsiteX2" fmla="*/ 194346 w 479956"/>
              <a:gd name="connsiteY2" fmla="*/ 3513 h 339280"/>
              <a:gd name="connsiteX3" fmla="*/ 314454 w 479956"/>
              <a:gd name="connsiteY3" fmla="*/ 0 h 339280"/>
              <a:gd name="connsiteX4" fmla="*/ 479956 w 479956"/>
              <a:gd name="connsiteY4" fmla="*/ 173777 h 339280"/>
              <a:gd name="connsiteX5" fmla="*/ 297904 w 479956"/>
              <a:gd name="connsiteY5" fmla="*/ 339280 h 339280"/>
              <a:gd name="connsiteX6" fmla="*/ 198602 w 479956"/>
              <a:gd name="connsiteY6" fmla="*/ 331005 h 339280"/>
              <a:gd name="connsiteX7" fmla="*/ 318592 w 479956"/>
              <a:gd name="connsiteY7" fmla="*/ 206878 h 339280"/>
              <a:gd name="connsiteX8" fmla="*/ 0 w 479956"/>
              <a:gd name="connsiteY8" fmla="*/ 211015 h 339280"/>
              <a:gd name="connsiteX9" fmla="*/ 16550 w 479956"/>
              <a:gd name="connsiteY9" fmla="*/ 119989 h 339280"/>
              <a:gd name="connsiteX0" fmla="*/ 16550 w 479956"/>
              <a:gd name="connsiteY0" fmla="*/ 122370 h 341661"/>
              <a:gd name="connsiteX1" fmla="*/ 318592 w 479956"/>
              <a:gd name="connsiteY1" fmla="*/ 130645 h 341661"/>
              <a:gd name="connsiteX2" fmla="*/ 194346 w 479956"/>
              <a:gd name="connsiteY2" fmla="*/ 5894 h 341661"/>
              <a:gd name="connsiteX3" fmla="*/ 307310 w 479956"/>
              <a:gd name="connsiteY3" fmla="*/ 0 h 341661"/>
              <a:gd name="connsiteX4" fmla="*/ 479956 w 479956"/>
              <a:gd name="connsiteY4" fmla="*/ 176158 h 341661"/>
              <a:gd name="connsiteX5" fmla="*/ 297904 w 479956"/>
              <a:gd name="connsiteY5" fmla="*/ 341661 h 341661"/>
              <a:gd name="connsiteX6" fmla="*/ 198602 w 479956"/>
              <a:gd name="connsiteY6" fmla="*/ 333386 h 341661"/>
              <a:gd name="connsiteX7" fmla="*/ 318592 w 479956"/>
              <a:gd name="connsiteY7" fmla="*/ 209259 h 341661"/>
              <a:gd name="connsiteX8" fmla="*/ 0 w 479956"/>
              <a:gd name="connsiteY8" fmla="*/ 213396 h 341661"/>
              <a:gd name="connsiteX9" fmla="*/ 16550 w 479956"/>
              <a:gd name="connsiteY9" fmla="*/ 122370 h 341661"/>
              <a:gd name="connsiteX0" fmla="*/ 16550 w 487100"/>
              <a:gd name="connsiteY0" fmla="*/ 122370 h 341661"/>
              <a:gd name="connsiteX1" fmla="*/ 318592 w 487100"/>
              <a:gd name="connsiteY1" fmla="*/ 130645 h 341661"/>
              <a:gd name="connsiteX2" fmla="*/ 194346 w 487100"/>
              <a:gd name="connsiteY2" fmla="*/ 5894 h 341661"/>
              <a:gd name="connsiteX3" fmla="*/ 307310 w 487100"/>
              <a:gd name="connsiteY3" fmla="*/ 0 h 341661"/>
              <a:gd name="connsiteX4" fmla="*/ 487100 w 487100"/>
              <a:gd name="connsiteY4" fmla="*/ 173777 h 341661"/>
              <a:gd name="connsiteX5" fmla="*/ 297904 w 487100"/>
              <a:gd name="connsiteY5" fmla="*/ 341661 h 341661"/>
              <a:gd name="connsiteX6" fmla="*/ 198602 w 487100"/>
              <a:gd name="connsiteY6" fmla="*/ 333386 h 341661"/>
              <a:gd name="connsiteX7" fmla="*/ 318592 w 487100"/>
              <a:gd name="connsiteY7" fmla="*/ 209259 h 341661"/>
              <a:gd name="connsiteX8" fmla="*/ 0 w 487100"/>
              <a:gd name="connsiteY8" fmla="*/ 213396 h 341661"/>
              <a:gd name="connsiteX9" fmla="*/ 16550 w 487100"/>
              <a:gd name="connsiteY9" fmla="*/ 122370 h 341661"/>
              <a:gd name="connsiteX0" fmla="*/ 16550 w 487100"/>
              <a:gd name="connsiteY0" fmla="*/ 122370 h 348805"/>
              <a:gd name="connsiteX1" fmla="*/ 318592 w 487100"/>
              <a:gd name="connsiteY1" fmla="*/ 130645 h 348805"/>
              <a:gd name="connsiteX2" fmla="*/ 194346 w 487100"/>
              <a:gd name="connsiteY2" fmla="*/ 5894 h 348805"/>
              <a:gd name="connsiteX3" fmla="*/ 307310 w 487100"/>
              <a:gd name="connsiteY3" fmla="*/ 0 h 348805"/>
              <a:gd name="connsiteX4" fmla="*/ 487100 w 487100"/>
              <a:gd name="connsiteY4" fmla="*/ 173777 h 348805"/>
              <a:gd name="connsiteX5" fmla="*/ 300285 w 487100"/>
              <a:gd name="connsiteY5" fmla="*/ 348805 h 348805"/>
              <a:gd name="connsiteX6" fmla="*/ 198602 w 487100"/>
              <a:gd name="connsiteY6" fmla="*/ 333386 h 348805"/>
              <a:gd name="connsiteX7" fmla="*/ 318592 w 487100"/>
              <a:gd name="connsiteY7" fmla="*/ 209259 h 348805"/>
              <a:gd name="connsiteX8" fmla="*/ 0 w 487100"/>
              <a:gd name="connsiteY8" fmla="*/ 213396 h 348805"/>
              <a:gd name="connsiteX9" fmla="*/ 16550 w 487100"/>
              <a:gd name="connsiteY9" fmla="*/ 122370 h 348805"/>
              <a:gd name="connsiteX0" fmla="*/ 16550 w 487100"/>
              <a:gd name="connsiteY0" fmla="*/ 122370 h 344043"/>
              <a:gd name="connsiteX1" fmla="*/ 318592 w 487100"/>
              <a:gd name="connsiteY1" fmla="*/ 130645 h 344043"/>
              <a:gd name="connsiteX2" fmla="*/ 194346 w 487100"/>
              <a:gd name="connsiteY2" fmla="*/ 5894 h 344043"/>
              <a:gd name="connsiteX3" fmla="*/ 307310 w 487100"/>
              <a:gd name="connsiteY3" fmla="*/ 0 h 344043"/>
              <a:gd name="connsiteX4" fmla="*/ 487100 w 487100"/>
              <a:gd name="connsiteY4" fmla="*/ 173777 h 344043"/>
              <a:gd name="connsiteX5" fmla="*/ 312191 w 487100"/>
              <a:gd name="connsiteY5" fmla="*/ 344043 h 344043"/>
              <a:gd name="connsiteX6" fmla="*/ 198602 w 487100"/>
              <a:gd name="connsiteY6" fmla="*/ 333386 h 344043"/>
              <a:gd name="connsiteX7" fmla="*/ 318592 w 487100"/>
              <a:gd name="connsiteY7" fmla="*/ 209259 h 344043"/>
              <a:gd name="connsiteX8" fmla="*/ 0 w 487100"/>
              <a:gd name="connsiteY8" fmla="*/ 213396 h 344043"/>
              <a:gd name="connsiteX9" fmla="*/ 16550 w 487100"/>
              <a:gd name="connsiteY9" fmla="*/ 122370 h 344043"/>
              <a:gd name="connsiteX0" fmla="*/ 16550 w 487100"/>
              <a:gd name="connsiteY0" fmla="*/ 122370 h 344043"/>
              <a:gd name="connsiteX1" fmla="*/ 318592 w 487100"/>
              <a:gd name="connsiteY1" fmla="*/ 130645 h 344043"/>
              <a:gd name="connsiteX2" fmla="*/ 194346 w 487100"/>
              <a:gd name="connsiteY2" fmla="*/ 5894 h 344043"/>
              <a:gd name="connsiteX3" fmla="*/ 307310 w 487100"/>
              <a:gd name="connsiteY3" fmla="*/ 0 h 344043"/>
              <a:gd name="connsiteX4" fmla="*/ 487100 w 487100"/>
              <a:gd name="connsiteY4" fmla="*/ 173777 h 344043"/>
              <a:gd name="connsiteX5" fmla="*/ 312191 w 487100"/>
              <a:gd name="connsiteY5" fmla="*/ 344043 h 344043"/>
              <a:gd name="connsiteX6" fmla="*/ 196221 w 487100"/>
              <a:gd name="connsiteY6" fmla="*/ 342911 h 344043"/>
              <a:gd name="connsiteX7" fmla="*/ 318592 w 487100"/>
              <a:gd name="connsiteY7" fmla="*/ 209259 h 344043"/>
              <a:gd name="connsiteX8" fmla="*/ 0 w 487100"/>
              <a:gd name="connsiteY8" fmla="*/ 213396 h 344043"/>
              <a:gd name="connsiteX9" fmla="*/ 16550 w 487100"/>
              <a:gd name="connsiteY9" fmla="*/ 122370 h 344043"/>
              <a:gd name="connsiteX0" fmla="*/ 16550 w 487100"/>
              <a:gd name="connsiteY0" fmla="*/ 122370 h 344043"/>
              <a:gd name="connsiteX1" fmla="*/ 318592 w 487100"/>
              <a:gd name="connsiteY1" fmla="*/ 130645 h 344043"/>
              <a:gd name="connsiteX2" fmla="*/ 194346 w 487100"/>
              <a:gd name="connsiteY2" fmla="*/ 5894 h 344043"/>
              <a:gd name="connsiteX3" fmla="*/ 307310 w 487100"/>
              <a:gd name="connsiteY3" fmla="*/ 0 h 344043"/>
              <a:gd name="connsiteX4" fmla="*/ 487100 w 487100"/>
              <a:gd name="connsiteY4" fmla="*/ 173777 h 344043"/>
              <a:gd name="connsiteX5" fmla="*/ 312191 w 487100"/>
              <a:gd name="connsiteY5" fmla="*/ 344043 h 344043"/>
              <a:gd name="connsiteX6" fmla="*/ 196221 w 487100"/>
              <a:gd name="connsiteY6" fmla="*/ 342911 h 344043"/>
              <a:gd name="connsiteX7" fmla="*/ 323355 w 487100"/>
              <a:gd name="connsiteY7" fmla="*/ 214022 h 344043"/>
              <a:gd name="connsiteX8" fmla="*/ 0 w 487100"/>
              <a:gd name="connsiteY8" fmla="*/ 213396 h 344043"/>
              <a:gd name="connsiteX9" fmla="*/ 16550 w 487100"/>
              <a:gd name="connsiteY9" fmla="*/ 122370 h 344043"/>
              <a:gd name="connsiteX0" fmla="*/ 0 w 489600"/>
              <a:gd name="connsiteY0" fmla="*/ 122370 h 344043"/>
              <a:gd name="connsiteX1" fmla="*/ 321092 w 489600"/>
              <a:gd name="connsiteY1" fmla="*/ 130645 h 344043"/>
              <a:gd name="connsiteX2" fmla="*/ 196846 w 489600"/>
              <a:gd name="connsiteY2" fmla="*/ 5894 h 344043"/>
              <a:gd name="connsiteX3" fmla="*/ 309810 w 489600"/>
              <a:gd name="connsiteY3" fmla="*/ 0 h 344043"/>
              <a:gd name="connsiteX4" fmla="*/ 489600 w 489600"/>
              <a:gd name="connsiteY4" fmla="*/ 173777 h 344043"/>
              <a:gd name="connsiteX5" fmla="*/ 314691 w 489600"/>
              <a:gd name="connsiteY5" fmla="*/ 344043 h 344043"/>
              <a:gd name="connsiteX6" fmla="*/ 198721 w 489600"/>
              <a:gd name="connsiteY6" fmla="*/ 342911 h 344043"/>
              <a:gd name="connsiteX7" fmla="*/ 325855 w 489600"/>
              <a:gd name="connsiteY7" fmla="*/ 214022 h 344043"/>
              <a:gd name="connsiteX8" fmla="*/ 2500 w 489600"/>
              <a:gd name="connsiteY8" fmla="*/ 213396 h 344043"/>
              <a:gd name="connsiteX9" fmla="*/ 0 w 489600"/>
              <a:gd name="connsiteY9" fmla="*/ 122370 h 344043"/>
              <a:gd name="connsiteX0" fmla="*/ 0 w 489600"/>
              <a:gd name="connsiteY0" fmla="*/ 122370 h 344043"/>
              <a:gd name="connsiteX1" fmla="*/ 321092 w 489600"/>
              <a:gd name="connsiteY1" fmla="*/ 128264 h 344043"/>
              <a:gd name="connsiteX2" fmla="*/ 196846 w 489600"/>
              <a:gd name="connsiteY2" fmla="*/ 5894 h 344043"/>
              <a:gd name="connsiteX3" fmla="*/ 309810 w 489600"/>
              <a:gd name="connsiteY3" fmla="*/ 0 h 344043"/>
              <a:gd name="connsiteX4" fmla="*/ 489600 w 489600"/>
              <a:gd name="connsiteY4" fmla="*/ 173777 h 344043"/>
              <a:gd name="connsiteX5" fmla="*/ 314691 w 489600"/>
              <a:gd name="connsiteY5" fmla="*/ 344043 h 344043"/>
              <a:gd name="connsiteX6" fmla="*/ 198721 w 489600"/>
              <a:gd name="connsiteY6" fmla="*/ 342911 h 344043"/>
              <a:gd name="connsiteX7" fmla="*/ 325855 w 489600"/>
              <a:gd name="connsiteY7" fmla="*/ 214022 h 344043"/>
              <a:gd name="connsiteX8" fmla="*/ 2500 w 489600"/>
              <a:gd name="connsiteY8" fmla="*/ 213396 h 344043"/>
              <a:gd name="connsiteX9" fmla="*/ 0 w 489600"/>
              <a:gd name="connsiteY9" fmla="*/ 122370 h 344043"/>
              <a:gd name="connsiteX0" fmla="*/ 3095 w 487933"/>
              <a:gd name="connsiteY0" fmla="*/ 122370 h 344043"/>
              <a:gd name="connsiteX1" fmla="*/ 319425 w 487933"/>
              <a:gd name="connsiteY1" fmla="*/ 128264 h 344043"/>
              <a:gd name="connsiteX2" fmla="*/ 195179 w 487933"/>
              <a:gd name="connsiteY2" fmla="*/ 5894 h 344043"/>
              <a:gd name="connsiteX3" fmla="*/ 308143 w 487933"/>
              <a:gd name="connsiteY3" fmla="*/ 0 h 344043"/>
              <a:gd name="connsiteX4" fmla="*/ 487933 w 487933"/>
              <a:gd name="connsiteY4" fmla="*/ 173777 h 344043"/>
              <a:gd name="connsiteX5" fmla="*/ 313024 w 487933"/>
              <a:gd name="connsiteY5" fmla="*/ 344043 h 344043"/>
              <a:gd name="connsiteX6" fmla="*/ 197054 w 487933"/>
              <a:gd name="connsiteY6" fmla="*/ 342911 h 344043"/>
              <a:gd name="connsiteX7" fmla="*/ 324188 w 487933"/>
              <a:gd name="connsiteY7" fmla="*/ 214022 h 344043"/>
              <a:gd name="connsiteX8" fmla="*/ 833 w 487933"/>
              <a:gd name="connsiteY8" fmla="*/ 213396 h 344043"/>
              <a:gd name="connsiteX9" fmla="*/ 3095 w 487933"/>
              <a:gd name="connsiteY9" fmla="*/ 122370 h 344043"/>
              <a:gd name="connsiteX0" fmla="*/ 3095 w 487933"/>
              <a:gd name="connsiteY0" fmla="*/ 122370 h 344043"/>
              <a:gd name="connsiteX1" fmla="*/ 319425 w 487933"/>
              <a:gd name="connsiteY1" fmla="*/ 128264 h 344043"/>
              <a:gd name="connsiteX2" fmla="*/ 195179 w 487933"/>
              <a:gd name="connsiteY2" fmla="*/ 5894 h 344043"/>
              <a:gd name="connsiteX3" fmla="*/ 308143 w 487933"/>
              <a:gd name="connsiteY3" fmla="*/ 0 h 344043"/>
              <a:gd name="connsiteX4" fmla="*/ 487933 w 487933"/>
              <a:gd name="connsiteY4" fmla="*/ 173777 h 344043"/>
              <a:gd name="connsiteX5" fmla="*/ 313024 w 487933"/>
              <a:gd name="connsiteY5" fmla="*/ 344043 h 344043"/>
              <a:gd name="connsiteX6" fmla="*/ 197054 w 487933"/>
              <a:gd name="connsiteY6" fmla="*/ 342911 h 344043"/>
              <a:gd name="connsiteX7" fmla="*/ 312281 w 487933"/>
              <a:gd name="connsiteY7" fmla="*/ 214022 h 344043"/>
              <a:gd name="connsiteX8" fmla="*/ 833 w 487933"/>
              <a:gd name="connsiteY8" fmla="*/ 213396 h 344043"/>
              <a:gd name="connsiteX9" fmla="*/ 3095 w 487933"/>
              <a:gd name="connsiteY9" fmla="*/ 122370 h 344043"/>
              <a:gd name="connsiteX0" fmla="*/ 3095 w 487933"/>
              <a:gd name="connsiteY0" fmla="*/ 122370 h 344043"/>
              <a:gd name="connsiteX1" fmla="*/ 312282 w 487933"/>
              <a:gd name="connsiteY1" fmla="*/ 128264 h 344043"/>
              <a:gd name="connsiteX2" fmla="*/ 195179 w 487933"/>
              <a:gd name="connsiteY2" fmla="*/ 5894 h 344043"/>
              <a:gd name="connsiteX3" fmla="*/ 308143 w 487933"/>
              <a:gd name="connsiteY3" fmla="*/ 0 h 344043"/>
              <a:gd name="connsiteX4" fmla="*/ 487933 w 487933"/>
              <a:gd name="connsiteY4" fmla="*/ 173777 h 344043"/>
              <a:gd name="connsiteX5" fmla="*/ 313024 w 487933"/>
              <a:gd name="connsiteY5" fmla="*/ 344043 h 344043"/>
              <a:gd name="connsiteX6" fmla="*/ 197054 w 487933"/>
              <a:gd name="connsiteY6" fmla="*/ 342911 h 344043"/>
              <a:gd name="connsiteX7" fmla="*/ 312281 w 487933"/>
              <a:gd name="connsiteY7" fmla="*/ 214022 h 344043"/>
              <a:gd name="connsiteX8" fmla="*/ 833 w 487933"/>
              <a:gd name="connsiteY8" fmla="*/ 213396 h 344043"/>
              <a:gd name="connsiteX9" fmla="*/ 3095 w 487933"/>
              <a:gd name="connsiteY9" fmla="*/ 122370 h 344043"/>
              <a:gd name="connsiteX0" fmla="*/ 3095 w 480789"/>
              <a:gd name="connsiteY0" fmla="*/ 122370 h 344043"/>
              <a:gd name="connsiteX1" fmla="*/ 312282 w 480789"/>
              <a:gd name="connsiteY1" fmla="*/ 128264 h 344043"/>
              <a:gd name="connsiteX2" fmla="*/ 195179 w 480789"/>
              <a:gd name="connsiteY2" fmla="*/ 5894 h 344043"/>
              <a:gd name="connsiteX3" fmla="*/ 308143 w 480789"/>
              <a:gd name="connsiteY3" fmla="*/ 0 h 344043"/>
              <a:gd name="connsiteX4" fmla="*/ 480789 w 480789"/>
              <a:gd name="connsiteY4" fmla="*/ 171396 h 344043"/>
              <a:gd name="connsiteX5" fmla="*/ 313024 w 480789"/>
              <a:gd name="connsiteY5" fmla="*/ 344043 h 344043"/>
              <a:gd name="connsiteX6" fmla="*/ 197054 w 480789"/>
              <a:gd name="connsiteY6" fmla="*/ 342911 h 344043"/>
              <a:gd name="connsiteX7" fmla="*/ 312281 w 480789"/>
              <a:gd name="connsiteY7" fmla="*/ 214022 h 344043"/>
              <a:gd name="connsiteX8" fmla="*/ 833 w 480789"/>
              <a:gd name="connsiteY8" fmla="*/ 213396 h 344043"/>
              <a:gd name="connsiteX9" fmla="*/ 3095 w 480789"/>
              <a:gd name="connsiteY9" fmla="*/ 122370 h 344043"/>
              <a:gd name="connsiteX0" fmla="*/ 3095 w 480789"/>
              <a:gd name="connsiteY0" fmla="*/ 131895 h 353568"/>
              <a:gd name="connsiteX1" fmla="*/ 312282 w 480789"/>
              <a:gd name="connsiteY1" fmla="*/ 137789 h 353568"/>
              <a:gd name="connsiteX2" fmla="*/ 195179 w 480789"/>
              <a:gd name="connsiteY2" fmla="*/ 15419 h 353568"/>
              <a:gd name="connsiteX3" fmla="*/ 305762 w 480789"/>
              <a:gd name="connsiteY3" fmla="*/ 0 h 353568"/>
              <a:gd name="connsiteX4" fmla="*/ 480789 w 480789"/>
              <a:gd name="connsiteY4" fmla="*/ 180921 h 353568"/>
              <a:gd name="connsiteX5" fmla="*/ 313024 w 480789"/>
              <a:gd name="connsiteY5" fmla="*/ 353568 h 353568"/>
              <a:gd name="connsiteX6" fmla="*/ 197054 w 480789"/>
              <a:gd name="connsiteY6" fmla="*/ 352436 h 353568"/>
              <a:gd name="connsiteX7" fmla="*/ 312281 w 480789"/>
              <a:gd name="connsiteY7" fmla="*/ 223547 h 353568"/>
              <a:gd name="connsiteX8" fmla="*/ 833 w 480789"/>
              <a:gd name="connsiteY8" fmla="*/ 222921 h 353568"/>
              <a:gd name="connsiteX9" fmla="*/ 3095 w 480789"/>
              <a:gd name="connsiteY9" fmla="*/ 131895 h 353568"/>
              <a:gd name="connsiteX0" fmla="*/ 3095 w 480789"/>
              <a:gd name="connsiteY0" fmla="*/ 129514 h 351187"/>
              <a:gd name="connsiteX1" fmla="*/ 312282 w 480789"/>
              <a:gd name="connsiteY1" fmla="*/ 135408 h 351187"/>
              <a:gd name="connsiteX2" fmla="*/ 195179 w 480789"/>
              <a:gd name="connsiteY2" fmla="*/ 13038 h 351187"/>
              <a:gd name="connsiteX3" fmla="*/ 310524 w 480789"/>
              <a:gd name="connsiteY3" fmla="*/ 0 h 351187"/>
              <a:gd name="connsiteX4" fmla="*/ 480789 w 480789"/>
              <a:gd name="connsiteY4" fmla="*/ 178540 h 351187"/>
              <a:gd name="connsiteX5" fmla="*/ 313024 w 480789"/>
              <a:gd name="connsiteY5" fmla="*/ 351187 h 351187"/>
              <a:gd name="connsiteX6" fmla="*/ 197054 w 480789"/>
              <a:gd name="connsiteY6" fmla="*/ 350055 h 351187"/>
              <a:gd name="connsiteX7" fmla="*/ 312281 w 480789"/>
              <a:gd name="connsiteY7" fmla="*/ 221166 h 351187"/>
              <a:gd name="connsiteX8" fmla="*/ 833 w 480789"/>
              <a:gd name="connsiteY8" fmla="*/ 220540 h 351187"/>
              <a:gd name="connsiteX9" fmla="*/ 3095 w 480789"/>
              <a:gd name="connsiteY9" fmla="*/ 129514 h 351187"/>
              <a:gd name="connsiteX0" fmla="*/ 3095 w 480789"/>
              <a:gd name="connsiteY0" fmla="*/ 129514 h 351187"/>
              <a:gd name="connsiteX1" fmla="*/ 312282 w 480789"/>
              <a:gd name="connsiteY1" fmla="*/ 135408 h 351187"/>
              <a:gd name="connsiteX2" fmla="*/ 195179 w 480789"/>
              <a:gd name="connsiteY2" fmla="*/ 13038 h 351187"/>
              <a:gd name="connsiteX3" fmla="*/ 310524 w 480789"/>
              <a:gd name="connsiteY3" fmla="*/ 0 h 351187"/>
              <a:gd name="connsiteX4" fmla="*/ 480789 w 480789"/>
              <a:gd name="connsiteY4" fmla="*/ 178540 h 351187"/>
              <a:gd name="connsiteX5" fmla="*/ 313024 w 480789"/>
              <a:gd name="connsiteY5" fmla="*/ 351187 h 351187"/>
              <a:gd name="connsiteX6" fmla="*/ 194672 w 480789"/>
              <a:gd name="connsiteY6" fmla="*/ 350055 h 351187"/>
              <a:gd name="connsiteX7" fmla="*/ 312281 w 480789"/>
              <a:gd name="connsiteY7" fmla="*/ 221166 h 351187"/>
              <a:gd name="connsiteX8" fmla="*/ 833 w 480789"/>
              <a:gd name="connsiteY8" fmla="*/ 220540 h 351187"/>
              <a:gd name="connsiteX9" fmla="*/ 3095 w 480789"/>
              <a:gd name="connsiteY9" fmla="*/ 129514 h 351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80789" h="351187">
                <a:moveTo>
                  <a:pt x="3095" y="129514"/>
                </a:moveTo>
                <a:lnTo>
                  <a:pt x="312282" y="135408"/>
                </a:lnTo>
                <a:lnTo>
                  <a:pt x="195179" y="13038"/>
                </a:lnTo>
                <a:lnTo>
                  <a:pt x="310524" y="0"/>
                </a:lnTo>
                <a:lnTo>
                  <a:pt x="480789" y="178540"/>
                </a:lnTo>
                <a:lnTo>
                  <a:pt x="313024" y="351187"/>
                </a:lnTo>
                <a:lnTo>
                  <a:pt x="194672" y="350055"/>
                </a:lnTo>
                <a:lnTo>
                  <a:pt x="312281" y="221166"/>
                </a:lnTo>
                <a:lnTo>
                  <a:pt x="833" y="220540"/>
                </a:lnTo>
                <a:cubicBezTo>
                  <a:pt x="0" y="190198"/>
                  <a:pt x="3928" y="159856"/>
                  <a:pt x="3095" y="12951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 dirty="0"/>
          </a:p>
        </p:txBody>
      </p:sp>
      <p:sp>
        <p:nvSpPr>
          <p:cNvPr id="14" name="Oval 13">
            <a:hlinkClick r:id="" action="ppaction://hlinkshowjump?jump=previousslide"/>
          </p:cNvPr>
          <p:cNvSpPr/>
          <p:nvPr userDrawn="1"/>
        </p:nvSpPr>
        <p:spPr>
          <a:xfrm flipH="1">
            <a:off x="1019175" y="6492875"/>
            <a:ext cx="182563" cy="182563"/>
          </a:xfrm>
          <a:prstGeom prst="ellipse">
            <a:avLst/>
          </a:prstGeom>
          <a:noFill/>
          <a:ln w="2222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 dirty="0"/>
          </a:p>
        </p:txBody>
      </p:sp>
      <p:sp>
        <p:nvSpPr>
          <p:cNvPr id="15" name="Rectangle 9"/>
          <p:cNvSpPr>
            <a:spLocks noChangeArrowheads="1"/>
          </p:cNvSpPr>
          <p:nvPr userDrawn="1"/>
        </p:nvSpPr>
        <p:spPr bwMode="auto">
          <a:xfrm>
            <a:off x="0" y="0"/>
            <a:ext cx="9144000" cy="80962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CA" dirty="0"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175" y="0"/>
            <a:ext cx="8378825" cy="79310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175" y="1159845"/>
            <a:ext cx="8378825" cy="476567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17" name="TextBox 16"/>
          <p:cNvSpPr txBox="1">
            <a:spLocks noChangeArrowheads="1"/>
          </p:cNvSpPr>
          <p:nvPr userDrawn="1"/>
        </p:nvSpPr>
        <p:spPr bwMode="auto">
          <a:xfrm>
            <a:off x="6138010" y="6489700"/>
            <a:ext cx="852798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CA" sz="1100" b="0" dirty="0" smtClean="0">
                <a:solidFill>
                  <a:srgbClr val="9D9FA2"/>
                </a:solidFill>
                <a:latin typeface="Arial" pitchFamily="34" charset="0"/>
                <a:ea typeface="MS PGothic" pitchFamily="34" charset="-128"/>
                <a:cs typeface="+mn-cs"/>
              </a:rPr>
              <a:t>October 2015</a:t>
            </a:r>
            <a:endParaRPr lang="en-CA" sz="1100" b="0" dirty="0">
              <a:solidFill>
                <a:srgbClr val="9D9FA2"/>
              </a:solidFill>
              <a:latin typeface="Arial" pitchFamily="34" charset="0"/>
              <a:ea typeface="MS PGothic" pitchFamily="34" charset="-128"/>
              <a:cs typeface="+mn-cs"/>
            </a:endParaRPr>
          </a:p>
        </p:txBody>
      </p:sp>
      <p:pic>
        <p:nvPicPr>
          <p:cNvPr id="18" name="Picture 13" descr="arrow yellow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3847" y="6492875"/>
            <a:ext cx="1651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147555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 userDrawn="1"/>
        </p:nvSpPr>
        <p:spPr bwMode="gray">
          <a:xfrm>
            <a:off x="358775" y="6438900"/>
            <a:ext cx="49053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914400"/>
            <a:fld id="{9D3EDF74-0876-394D-B506-218C0AA127F4}" type="slidenum">
              <a:rPr lang="en-US" sz="1600" b="0"/>
              <a:pPr defTabSz="914400"/>
              <a:t>‹#›</a:t>
            </a:fld>
            <a:endParaRPr lang="en-US" sz="1600" b="0" dirty="0"/>
          </a:p>
        </p:txBody>
      </p:sp>
      <p:cxnSp>
        <p:nvCxnSpPr>
          <p:cNvPr id="5" name="Straight Connector 4"/>
          <p:cNvCxnSpPr/>
          <p:nvPr userDrawn="1"/>
        </p:nvCxnSpPr>
        <p:spPr>
          <a:xfrm rot="5400000">
            <a:off x="708025" y="6573838"/>
            <a:ext cx="200025" cy="0"/>
          </a:xfrm>
          <a:prstGeom prst="line">
            <a:avLst/>
          </a:prstGeom>
          <a:ln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14" descr="arrow 4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7988" y="6478588"/>
            <a:ext cx="204787" cy="211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" name="Group 21"/>
          <p:cNvGrpSpPr>
            <a:grpSpLocks/>
          </p:cNvGrpSpPr>
          <p:nvPr userDrawn="1"/>
        </p:nvGrpSpPr>
        <p:grpSpPr bwMode="auto">
          <a:xfrm>
            <a:off x="1330325" y="6492875"/>
            <a:ext cx="182563" cy="182563"/>
            <a:chOff x="1276349" y="5514975"/>
            <a:chExt cx="182880" cy="182880"/>
          </a:xfrm>
        </p:grpSpPr>
        <p:sp>
          <p:nvSpPr>
            <p:cNvPr id="11" name="Freeform 10"/>
            <p:cNvSpPr>
              <a:spLocks noChangeAspect="1"/>
            </p:cNvSpPr>
            <p:nvPr userDrawn="1"/>
          </p:nvSpPr>
          <p:spPr>
            <a:xfrm>
              <a:off x="1285891" y="5553141"/>
              <a:ext cx="146304" cy="106548"/>
            </a:xfrm>
            <a:custGeom>
              <a:avLst/>
              <a:gdLst>
                <a:gd name="connsiteX0" fmla="*/ 16550 w 479956"/>
                <a:gd name="connsiteY0" fmla="*/ 119989 h 339280"/>
                <a:gd name="connsiteX1" fmla="*/ 318592 w 479956"/>
                <a:gd name="connsiteY1" fmla="*/ 128264 h 339280"/>
                <a:gd name="connsiteX2" fmla="*/ 211015 w 479956"/>
                <a:gd name="connsiteY2" fmla="*/ 8275 h 339280"/>
                <a:gd name="connsiteX3" fmla="*/ 314454 w 479956"/>
                <a:gd name="connsiteY3" fmla="*/ 0 h 339280"/>
                <a:gd name="connsiteX4" fmla="*/ 479956 w 479956"/>
                <a:gd name="connsiteY4" fmla="*/ 173777 h 339280"/>
                <a:gd name="connsiteX5" fmla="*/ 297904 w 479956"/>
                <a:gd name="connsiteY5" fmla="*/ 339280 h 339280"/>
                <a:gd name="connsiteX6" fmla="*/ 198602 w 479956"/>
                <a:gd name="connsiteY6" fmla="*/ 331005 h 339280"/>
                <a:gd name="connsiteX7" fmla="*/ 318592 w 479956"/>
                <a:gd name="connsiteY7" fmla="*/ 206878 h 339280"/>
                <a:gd name="connsiteX8" fmla="*/ 0 w 479956"/>
                <a:gd name="connsiteY8" fmla="*/ 211015 h 339280"/>
                <a:gd name="connsiteX9" fmla="*/ 16550 w 479956"/>
                <a:gd name="connsiteY9" fmla="*/ 119989 h 339280"/>
                <a:gd name="connsiteX0" fmla="*/ 16550 w 479956"/>
                <a:gd name="connsiteY0" fmla="*/ 119989 h 339280"/>
                <a:gd name="connsiteX1" fmla="*/ 318592 w 479956"/>
                <a:gd name="connsiteY1" fmla="*/ 128264 h 339280"/>
                <a:gd name="connsiteX2" fmla="*/ 194346 w 479956"/>
                <a:gd name="connsiteY2" fmla="*/ 3513 h 339280"/>
                <a:gd name="connsiteX3" fmla="*/ 314454 w 479956"/>
                <a:gd name="connsiteY3" fmla="*/ 0 h 339280"/>
                <a:gd name="connsiteX4" fmla="*/ 479956 w 479956"/>
                <a:gd name="connsiteY4" fmla="*/ 173777 h 339280"/>
                <a:gd name="connsiteX5" fmla="*/ 297904 w 479956"/>
                <a:gd name="connsiteY5" fmla="*/ 339280 h 339280"/>
                <a:gd name="connsiteX6" fmla="*/ 198602 w 479956"/>
                <a:gd name="connsiteY6" fmla="*/ 331005 h 339280"/>
                <a:gd name="connsiteX7" fmla="*/ 318592 w 479956"/>
                <a:gd name="connsiteY7" fmla="*/ 206878 h 339280"/>
                <a:gd name="connsiteX8" fmla="*/ 0 w 479956"/>
                <a:gd name="connsiteY8" fmla="*/ 211015 h 339280"/>
                <a:gd name="connsiteX9" fmla="*/ 16550 w 479956"/>
                <a:gd name="connsiteY9" fmla="*/ 119989 h 339280"/>
                <a:gd name="connsiteX0" fmla="*/ 16550 w 479956"/>
                <a:gd name="connsiteY0" fmla="*/ 122370 h 341661"/>
                <a:gd name="connsiteX1" fmla="*/ 318592 w 479956"/>
                <a:gd name="connsiteY1" fmla="*/ 130645 h 341661"/>
                <a:gd name="connsiteX2" fmla="*/ 194346 w 479956"/>
                <a:gd name="connsiteY2" fmla="*/ 5894 h 341661"/>
                <a:gd name="connsiteX3" fmla="*/ 307310 w 479956"/>
                <a:gd name="connsiteY3" fmla="*/ 0 h 341661"/>
                <a:gd name="connsiteX4" fmla="*/ 479956 w 479956"/>
                <a:gd name="connsiteY4" fmla="*/ 176158 h 341661"/>
                <a:gd name="connsiteX5" fmla="*/ 297904 w 479956"/>
                <a:gd name="connsiteY5" fmla="*/ 341661 h 341661"/>
                <a:gd name="connsiteX6" fmla="*/ 198602 w 479956"/>
                <a:gd name="connsiteY6" fmla="*/ 333386 h 341661"/>
                <a:gd name="connsiteX7" fmla="*/ 318592 w 479956"/>
                <a:gd name="connsiteY7" fmla="*/ 209259 h 341661"/>
                <a:gd name="connsiteX8" fmla="*/ 0 w 479956"/>
                <a:gd name="connsiteY8" fmla="*/ 213396 h 341661"/>
                <a:gd name="connsiteX9" fmla="*/ 16550 w 479956"/>
                <a:gd name="connsiteY9" fmla="*/ 122370 h 341661"/>
                <a:gd name="connsiteX0" fmla="*/ 16550 w 487100"/>
                <a:gd name="connsiteY0" fmla="*/ 122370 h 341661"/>
                <a:gd name="connsiteX1" fmla="*/ 318592 w 487100"/>
                <a:gd name="connsiteY1" fmla="*/ 130645 h 341661"/>
                <a:gd name="connsiteX2" fmla="*/ 194346 w 487100"/>
                <a:gd name="connsiteY2" fmla="*/ 5894 h 341661"/>
                <a:gd name="connsiteX3" fmla="*/ 307310 w 487100"/>
                <a:gd name="connsiteY3" fmla="*/ 0 h 341661"/>
                <a:gd name="connsiteX4" fmla="*/ 487100 w 487100"/>
                <a:gd name="connsiteY4" fmla="*/ 173777 h 341661"/>
                <a:gd name="connsiteX5" fmla="*/ 297904 w 487100"/>
                <a:gd name="connsiteY5" fmla="*/ 341661 h 341661"/>
                <a:gd name="connsiteX6" fmla="*/ 198602 w 487100"/>
                <a:gd name="connsiteY6" fmla="*/ 333386 h 341661"/>
                <a:gd name="connsiteX7" fmla="*/ 318592 w 487100"/>
                <a:gd name="connsiteY7" fmla="*/ 209259 h 341661"/>
                <a:gd name="connsiteX8" fmla="*/ 0 w 487100"/>
                <a:gd name="connsiteY8" fmla="*/ 213396 h 341661"/>
                <a:gd name="connsiteX9" fmla="*/ 16550 w 487100"/>
                <a:gd name="connsiteY9" fmla="*/ 122370 h 341661"/>
                <a:gd name="connsiteX0" fmla="*/ 16550 w 487100"/>
                <a:gd name="connsiteY0" fmla="*/ 122370 h 348805"/>
                <a:gd name="connsiteX1" fmla="*/ 318592 w 487100"/>
                <a:gd name="connsiteY1" fmla="*/ 130645 h 348805"/>
                <a:gd name="connsiteX2" fmla="*/ 194346 w 487100"/>
                <a:gd name="connsiteY2" fmla="*/ 5894 h 348805"/>
                <a:gd name="connsiteX3" fmla="*/ 307310 w 487100"/>
                <a:gd name="connsiteY3" fmla="*/ 0 h 348805"/>
                <a:gd name="connsiteX4" fmla="*/ 487100 w 487100"/>
                <a:gd name="connsiteY4" fmla="*/ 173777 h 348805"/>
                <a:gd name="connsiteX5" fmla="*/ 300285 w 487100"/>
                <a:gd name="connsiteY5" fmla="*/ 348805 h 348805"/>
                <a:gd name="connsiteX6" fmla="*/ 198602 w 487100"/>
                <a:gd name="connsiteY6" fmla="*/ 333386 h 348805"/>
                <a:gd name="connsiteX7" fmla="*/ 318592 w 487100"/>
                <a:gd name="connsiteY7" fmla="*/ 209259 h 348805"/>
                <a:gd name="connsiteX8" fmla="*/ 0 w 487100"/>
                <a:gd name="connsiteY8" fmla="*/ 213396 h 348805"/>
                <a:gd name="connsiteX9" fmla="*/ 16550 w 487100"/>
                <a:gd name="connsiteY9" fmla="*/ 122370 h 348805"/>
                <a:gd name="connsiteX0" fmla="*/ 16550 w 487100"/>
                <a:gd name="connsiteY0" fmla="*/ 122370 h 344043"/>
                <a:gd name="connsiteX1" fmla="*/ 318592 w 487100"/>
                <a:gd name="connsiteY1" fmla="*/ 130645 h 344043"/>
                <a:gd name="connsiteX2" fmla="*/ 194346 w 487100"/>
                <a:gd name="connsiteY2" fmla="*/ 5894 h 344043"/>
                <a:gd name="connsiteX3" fmla="*/ 307310 w 487100"/>
                <a:gd name="connsiteY3" fmla="*/ 0 h 344043"/>
                <a:gd name="connsiteX4" fmla="*/ 487100 w 487100"/>
                <a:gd name="connsiteY4" fmla="*/ 173777 h 344043"/>
                <a:gd name="connsiteX5" fmla="*/ 312191 w 487100"/>
                <a:gd name="connsiteY5" fmla="*/ 344043 h 344043"/>
                <a:gd name="connsiteX6" fmla="*/ 198602 w 487100"/>
                <a:gd name="connsiteY6" fmla="*/ 333386 h 344043"/>
                <a:gd name="connsiteX7" fmla="*/ 318592 w 487100"/>
                <a:gd name="connsiteY7" fmla="*/ 209259 h 344043"/>
                <a:gd name="connsiteX8" fmla="*/ 0 w 487100"/>
                <a:gd name="connsiteY8" fmla="*/ 213396 h 344043"/>
                <a:gd name="connsiteX9" fmla="*/ 16550 w 487100"/>
                <a:gd name="connsiteY9" fmla="*/ 122370 h 344043"/>
                <a:gd name="connsiteX0" fmla="*/ 16550 w 487100"/>
                <a:gd name="connsiteY0" fmla="*/ 122370 h 344043"/>
                <a:gd name="connsiteX1" fmla="*/ 318592 w 487100"/>
                <a:gd name="connsiteY1" fmla="*/ 130645 h 344043"/>
                <a:gd name="connsiteX2" fmla="*/ 194346 w 487100"/>
                <a:gd name="connsiteY2" fmla="*/ 5894 h 344043"/>
                <a:gd name="connsiteX3" fmla="*/ 307310 w 487100"/>
                <a:gd name="connsiteY3" fmla="*/ 0 h 344043"/>
                <a:gd name="connsiteX4" fmla="*/ 487100 w 487100"/>
                <a:gd name="connsiteY4" fmla="*/ 173777 h 344043"/>
                <a:gd name="connsiteX5" fmla="*/ 312191 w 487100"/>
                <a:gd name="connsiteY5" fmla="*/ 344043 h 344043"/>
                <a:gd name="connsiteX6" fmla="*/ 196221 w 487100"/>
                <a:gd name="connsiteY6" fmla="*/ 342911 h 344043"/>
                <a:gd name="connsiteX7" fmla="*/ 318592 w 487100"/>
                <a:gd name="connsiteY7" fmla="*/ 209259 h 344043"/>
                <a:gd name="connsiteX8" fmla="*/ 0 w 487100"/>
                <a:gd name="connsiteY8" fmla="*/ 213396 h 344043"/>
                <a:gd name="connsiteX9" fmla="*/ 16550 w 487100"/>
                <a:gd name="connsiteY9" fmla="*/ 122370 h 344043"/>
                <a:gd name="connsiteX0" fmla="*/ 16550 w 487100"/>
                <a:gd name="connsiteY0" fmla="*/ 122370 h 344043"/>
                <a:gd name="connsiteX1" fmla="*/ 318592 w 487100"/>
                <a:gd name="connsiteY1" fmla="*/ 130645 h 344043"/>
                <a:gd name="connsiteX2" fmla="*/ 194346 w 487100"/>
                <a:gd name="connsiteY2" fmla="*/ 5894 h 344043"/>
                <a:gd name="connsiteX3" fmla="*/ 307310 w 487100"/>
                <a:gd name="connsiteY3" fmla="*/ 0 h 344043"/>
                <a:gd name="connsiteX4" fmla="*/ 487100 w 487100"/>
                <a:gd name="connsiteY4" fmla="*/ 173777 h 344043"/>
                <a:gd name="connsiteX5" fmla="*/ 312191 w 487100"/>
                <a:gd name="connsiteY5" fmla="*/ 344043 h 344043"/>
                <a:gd name="connsiteX6" fmla="*/ 196221 w 487100"/>
                <a:gd name="connsiteY6" fmla="*/ 342911 h 344043"/>
                <a:gd name="connsiteX7" fmla="*/ 323355 w 487100"/>
                <a:gd name="connsiteY7" fmla="*/ 214022 h 344043"/>
                <a:gd name="connsiteX8" fmla="*/ 0 w 487100"/>
                <a:gd name="connsiteY8" fmla="*/ 213396 h 344043"/>
                <a:gd name="connsiteX9" fmla="*/ 16550 w 487100"/>
                <a:gd name="connsiteY9" fmla="*/ 122370 h 344043"/>
                <a:gd name="connsiteX0" fmla="*/ 0 w 489600"/>
                <a:gd name="connsiteY0" fmla="*/ 122370 h 344043"/>
                <a:gd name="connsiteX1" fmla="*/ 321092 w 489600"/>
                <a:gd name="connsiteY1" fmla="*/ 130645 h 344043"/>
                <a:gd name="connsiteX2" fmla="*/ 196846 w 489600"/>
                <a:gd name="connsiteY2" fmla="*/ 5894 h 344043"/>
                <a:gd name="connsiteX3" fmla="*/ 309810 w 489600"/>
                <a:gd name="connsiteY3" fmla="*/ 0 h 344043"/>
                <a:gd name="connsiteX4" fmla="*/ 489600 w 489600"/>
                <a:gd name="connsiteY4" fmla="*/ 173777 h 344043"/>
                <a:gd name="connsiteX5" fmla="*/ 314691 w 489600"/>
                <a:gd name="connsiteY5" fmla="*/ 344043 h 344043"/>
                <a:gd name="connsiteX6" fmla="*/ 198721 w 489600"/>
                <a:gd name="connsiteY6" fmla="*/ 342911 h 344043"/>
                <a:gd name="connsiteX7" fmla="*/ 325855 w 489600"/>
                <a:gd name="connsiteY7" fmla="*/ 214022 h 344043"/>
                <a:gd name="connsiteX8" fmla="*/ 2500 w 489600"/>
                <a:gd name="connsiteY8" fmla="*/ 213396 h 344043"/>
                <a:gd name="connsiteX9" fmla="*/ 0 w 489600"/>
                <a:gd name="connsiteY9" fmla="*/ 122370 h 344043"/>
                <a:gd name="connsiteX0" fmla="*/ 0 w 489600"/>
                <a:gd name="connsiteY0" fmla="*/ 122370 h 344043"/>
                <a:gd name="connsiteX1" fmla="*/ 321092 w 489600"/>
                <a:gd name="connsiteY1" fmla="*/ 128264 h 344043"/>
                <a:gd name="connsiteX2" fmla="*/ 196846 w 489600"/>
                <a:gd name="connsiteY2" fmla="*/ 5894 h 344043"/>
                <a:gd name="connsiteX3" fmla="*/ 309810 w 489600"/>
                <a:gd name="connsiteY3" fmla="*/ 0 h 344043"/>
                <a:gd name="connsiteX4" fmla="*/ 489600 w 489600"/>
                <a:gd name="connsiteY4" fmla="*/ 173777 h 344043"/>
                <a:gd name="connsiteX5" fmla="*/ 314691 w 489600"/>
                <a:gd name="connsiteY5" fmla="*/ 344043 h 344043"/>
                <a:gd name="connsiteX6" fmla="*/ 198721 w 489600"/>
                <a:gd name="connsiteY6" fmla="*/ 342911 h 344043"/>
                <a:gd name="connsiteX7" fmla="*/ 325855 w 489600"/>
                <a:gd name="connsiteY7" fmla="*/ 214022 h 344043"/>
                <a:gd name="connsiteX8" fmla="*/ 2500 w 489600"/>
                <a:gd name="connsiteY8" fmla="*/ 213396 h 344043"/>
                <a:gd name="connsiteX9" fmla="*/ 0 w 489600"/>
                <a:gd name="connsiteY9" fmla="*/ 122370 h 344043"/>
                <a:gd name="connsiteX0" fmla="*/ 3095 w 487933"/>
                <a:gd name="connsiteY0" fmla="*/ 122370 h 344043"/>
                <a:gd name="connsiteX1" fmla="*/ 319425 w 487933"/>
                <a:gd name="connsiteY1" fmla="*/ 128264 h 344043"/>
                <a:gd name="connsiteX2" fmla="*/ 195179 w 487933"/>
                <a:gd name="connsiteY2" fmla="*/ 5894 h 344043"/>
                <a:gd name="connsiteX3" fmla="*/ 308143 w 487933"/>
                <a:gd name="connsiteY3" fmla="*/ 0 h 344043"/>
                <a:gd name="connsiteX4" fmla="*/ 487933 w 487933"/>
                <a:gd name="connsiteY4" fmla="*/ 173777 h 344043"/>
                <a:gd name="connsiteX5" fmla="*/ 313024 w 487933"/>
                <a:gd name="connsiteY5" fmla="*/ 344043 h 344043"/>
                <a:gd name="connsiteX6" fmla="*/ 197054 w 487933"/>
                <a:gd name="connsiteY6" fmla="*/ 342911 h 344043"/>
                <a:gd name="connsiteX7" fmla="*/ 324188 w 487933"/>
                <a:gd name="connsiteY7" fmla="*/ 214022 h 344043"/>
                <a:gd name="connsiteX8" fmla="*/ 833 w 487933"/>
                <a:gd name="connsiteY8" fmla="*/ 213396 h 344043"/>
                <a:gd name="connsiteX9" fmla="*/ 3095 w 487933"/>
                <a:gd name="connsiteY9" fmla="*/ 122370 h 344043"/>
                <a:gd name="connsiteX0" fmla="*/ 3095 w 487933"/>
                <a:gd name="connsiteY0" fmla="*/ 122370 h 344043"/>
                <a:gd name="connsiteX1" fmla="*/ 319425 w 487933"/>
                <a:gd name="connsiteY1" fmla="*/ 128264 h 344043"/>
                <a:gd name="connsiteX2" fmla="*/ 195179 w 487933"/>
                <a:gd name="connsiteY2" fmla="*/ 5894 h 344043"/>
                <a:gd name="connsiteX3" fmla="*/ 308143 w 487933"/>
                <a:gd name="connsiteY3" fmla="*/ 0 h 344043"/>
                <a:gd name="connsiteX4" fmla="*/ 487933 w 487933"/>
                <a:gd name="connsiteY4" fmla="*/ 173777 h 344043"/>
                <a:gd name="connsiteX5" fmla="*/ 313024 w 487933"/>
                <a:gd name="connsiteY5" fmla="*/ 344043 h 344043"/>
                <a:gd name="connsiteX6" fmla="*/ 197054 w 487933"/>
                <a:gd name="connsiteY6" fmla="*/ 342911 h 344043"/>
                <a:gd name="connsiteX7" fmla="*/ 312281 w 487933"/>
                <a:gd name="connsiteY7" fmla="*/ 214022 h 344043"/>
                <a:gd name="connsiteX8" fmla="*/ 833 w 487933"/>
                <a:gd name="connsiteY8" fmla="*/ 213396 h 344043"/>
                <a:gd name="connsiteX9" fmla="*/ 3095 w 487933"/>
                <a:gd name="connsiteY9" fmla="*/ 122370 h 344043"/>
                <a:gd name="connsiteX0" fmla="*/ 3095 w 487933"/>
                <a:gd name="connsiteY0" fmla="*/ 122370 h 344043"/>
                <a:gd name="connsiteX1" fmla="*/ 312282 w 487933"/>
                <a:gd name="connsiteY1" fmla="*/ 128264 h 344043"/>
                <a:gd name="connsiteX2" fmla="*/ 195179 w 487933"/>
                <a:gd name="connsiteY2" fmla="*/ 5894 h 344043"/>
                <a:gd name="connsiteX3" fmla="*/ 308143 w 487933"/>
                <a:gd name="connsiteY3" fmla="*/ 0 h 344043"/>
                <a:gd name="connsiteX4" fmla="*/ 487933 w 487933"/>
                <a:gd name="connsiteY4" fmla="*/ 173777 h 344043"/>
                <a:gd name="connsiteX5" fmla="*/ 313024 w 487933"/>
                <a:gd name="connsiteY5" fmla="*/ 344043 h 344043"/>
                <a:gd name="connsiteX6" fmla="*/ 197054 w 487933"/>
                <a:gd name="connsiteY6" fmla="*/ 342911 h 344043"/>
                <a:gd name="connsiteX7" fmla="*/ 312281 w 487933"/>
                <a:gd name="connsiteY7" fmla="*/ 214022 h 344043"/>
                <a:gd name="connsiteX8" fmla="*/ 833 w 487933"/>
                <a:gd name="connsiteY8" fmla="*/ 213396 h 344043"/>
                <a:gd name="connsiteX9" fmla="*/ 3095 w 487933"/>
                <a:gd name="connsiteY9" fmla="*/ 122370 h 344043"/>
                <a:gd name="connsiteX0" fmla="*/ 3095 w 480789"/>
                <a:gd name="connsiteY0" fmla="*/ 122370 h 344043"/>
                <a:gd name="connsiteX1" fmla="*/ 312282 w 480789"/>
                <a:gd name="connsiteY1" fmla="*/ 128264 h 344043"/>
                <a:gd name="connsiteX2" fmla="*/ 195179 w 480789"/>
                <a:gd name="connsiteY2" fmla="*/ 5894 h 344043"/>
                <a:gd name="connsiteX3" fmla="*/ 308143 w 480789"/>
                <a:gd name="connsiteY3" fmla="*/ 0 h 344043"/>
                <a:gd name="connsiteX4" fmla="*/ 480789 w 480789"/>
                <a:gd name="connsiteY4" fmla="*/ 171396 h 344043"/>
                <a:gd name="connsiteX5" fmla="*/ 313024 w 480789"/>
                <a:gd name="connsiteY5" fmla="*/ 344043 h 344043"/>
                <a:gd name="connsiteX6" fmla="*/ 197054 w 480789"/>
                <a:gd name="connsiteY6" fmla="*/ 342911 h 344043"/>
                <a:gd name="connsiteX7" fmla="*/ 312281 w 480789"/>
                <a:gd name="connsiteY7" fmla="*/ 214022 h 344043"/>
                <a:gd name="connsiteX8" fmla="*/ 833 w 480789"/>
                <a:gd name="connsiteY8" fmla="*/ 213396 h 344043"/>
                <a:gd name="connsiteX9" fmla="*/ 3095 w 480789"/>
                <a:gd name="connsiteY9" fmla="*/ 122370 h 344043"/>
                <a:gd name="connsiteX0" fmla="*/ 3095 w 480789"/>
                <a:gd name="connsiteY0" fmla="*/ 131895 h 353568"/>
                <a:gd name="connsiteX1" fmla="*/ 312282 w 480789"/>
                <a:gd name="connsiteY1" fmla="*/ 137789 h 353568"/>
                <a:gd name="connsiteX2" fmla="*/ 195179 w 480789"/>
                <a:gd name="connsiteY2" fmla="*/ 15419 h 353568"/>
                <a:gd name="connsiteX3" fmla="*/ 305762 w 480789"/>
                <a:gd name="connsiteY3" fmla="*/ 0 h 353568"/>
                <a:gd name="connsiteX4" fmla="*/ 480789 w 480789"/>
                <a:gd name="connsiteY4" fmla="*/ 180921 h 353568"/>
                <a:gd name="connsiteX5" fmla="*/ 313024 w 480789"/>
                <a:gd name="connsiteY5" fmla="*/ 353568 h 353568"/>
                <a:gd name="connsiteX6" fmla="*/ 197054 w 480789"/>
                <a:gd name="connsiteY6" fmla="*/ 352436 h 353568"/>
                <a:gd name="connsiteX7" fmla="*/ 312281 w 480789"/>
                <a:gd name="connsiteY7" fmla="*/ 223547 h 353568"/>
                <a:gd name="connsiteX8" fmla="*/ 833 w 480789"/>
                <a:gd name="connsiteY8" fmla="*/ 222921 h 353568"/>
                <a:gd name="connsiteX9" fmla="*/ 3095 w 480789"/>
                <a:gd name="connsiteY9" fmla="*/ 131895 h 353568"/>
                <a:gd name="connsiteX0" fmla="*/ 3095 w 480789"/>
                <a:gd name="connsiteY0" fmla="*/ 129514 h 351187"/>
                <a:gd name="connsiteX1" fmla="*/ 312282 w 480789"/>
                <a:gd name="connsiteY1" fmla="*/ 135408 h 351187"/>
                <a:gd name="connsiteX2" fmla="*/ 195179 w 480789"/>
                <a:gd name="connsiteY2" fmla="*/ 13038 h 351187"/>
                <a:gd name="connsiteX3" fmla="*/ 310524 w 480789"/>
                <a:gd name="connsiteY3" fmla="*/ 0 h 351187"/>
                <a:gd name="connsiteX4" fmla="*/ 480789 w 480789"/>
                <a:gd name="connsiteY4" fmla="*/ 178540 h 351187"/>
                <a:gd name="connsiteX5" fmla="*/ 313024 w 480789"/>
                <a:gd name="connsiteY5" fmla="*/ 351187 h 351187"/>
                <a:gd name="connsiteX6" fmla="*/ 197054 w 480789"/>
                <a:gd name="connsiteY6" fmla="*/ 350055 h 351187"/>
                <a:gd name="connsiteX7" fmla="*/ 312281 w 480789"/>
                <a:gd name="connsiteY7" fmla="*/ 221166 h 351187"/>
                <a:gd name="connsiteX8" fmla="*/ 833 w 480789"/>
                <a:gd name="connsiteY8" fmla="*/ 220540 h 351187"/>
                <a:gd name="connsiteX9" fmla="*/ 3095 w 480789"/>
                <a:gd name="connsiteY9" fmla="*/ 129514 h 351187"/>
                <a:gd name="connsiteX0" fmla="*/ 3095 w 480789"/>
                <a:gd name="connsiteY0" fmla="*/ 129514 h 351187"/>
                <a:gd name="connsiteX1" fmla="*/ 312282 w 480789"/>
                <a:gd name="connsiteY1" fmla="*/ 135408 h 351187"/>
                <a:gd name="connsiteX2" fmla="*/ 195179 w 480789"/>
                <a:gd name="connsiteY2" fmla="*/ 13038 h 351187"/>
                <a:gd name="connsiteX3" fmla="*/ 310524 w 480789"/>
                <a:gd name="connsiteY3" fmla="*/ 0 h 351187"/>
                <a:gd name="connsiteX4" fmla="*/ 480789 w 480789"/>
                <a:gd name="connsiteY4" fmla="*/ 178540 h 351187"/>
                <a:gd name="connsiteX5" fmla="*/ 313024 w 480789"/>
                <a:gd name="connsiteY5" fmla="*/ 351187 h 351187"/>
                <a:gd name="connsiteX6" fmla="*/ 194672 w 480789"/>
                <a:gd name="connsiteY6" fmla="*/ 350055 h 351187"/>
                <a:gd name="connsiteX7" fmla="*/ 312281 w 480789"/>
                <a:gd name="connsiteY7" fmla="*/ 221166 h 351187"/>
                <a:gd name="connsiteX8" fmla="*/ 833 w 480789"/>
                <a:gd name="connsiteY8" fmla="*/ 220540 h 351187"/>
                <a:gd name="connsiteX9" fmla="*/ 3095 w 480789"/>
                <a:gd name="connsiteY9" fmla="*/ 129514 h 351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80789" h="351187">
                  <a:moveTo>
                    <a:pt x="3095" y="129514"/>
                  </a:moveTo>
                  <a:lnTo>
                    <a:pt x="312282" y="135408"/>
                  </a:lnTo>
                  <a:lnTo>
                    <a:pt x="195179" y="13038"/>
                  </a:lnTo>
                  <a:lnTo>
                    <a:pt x="310524" y="0"/>
                  </a:lnTo>
                  <a:lnTo>
                    <a:pt x="480789" y="178540"/>
                  </a:lnTo>
                  <a:lnTo>
                    <a:pt x="313024" y="351187"/>
                  </a:lnTo>
                  <a:lnTo>
                    <a:pt x="194672" y="350055"/>
                  </a:lnTo>
                  <a:lnTo>
                    <a:pt x="312281" y="221166"/>
                  </a:lnTo>
                  <a:lnTo>
                    <a:pt x="833" y="220540"/>
                  </a:lnTo>
                  <a:cubicBezTo>
                    <a:pt x="0" y="190198"/>
                    <a:pt x="3928" y="159856"/>
                    <a:pt x="3095" y="1295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 dirty="0"/>
            </a:p>
          </p:txBody>
        </p:sp>
        <p:sp>
          <p:nvSpPr>
            <p:cNvPr id="12" name="Oval 11">
              <a:hlinkClick r:id="" action="ppaction://hlinkshowjump?jump=nextslide"/>
            </p:cNvPr>
            <p:cNvSpPr/>
            <p:nvPr userDrawn="1"/>
          </p:nvSpPr>
          <p:spPr>
            <a:xfrm>
              <a:off x="1276349" y="5514975"/>
              <a:ext cx="182880" cy="18288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 dirty="0"/>
            </a:p>
          </p:txBody>
        </p:sp>
      </p:grpSp>
      <p:sp>
        <p:nvSpPr>
          <p:cNvPr id="13" name="Freeform 12">
            <a:hlinkClick r:id="" action="ppaction://hlinkshowjump?jump=previousslide"/>
          </p:cNvPr>
          <p:cNvSpPr>
            <a:spLocks noChangeAspect="1"/>
          </p:cNvSpPr>
          <p:nvPr userDrawn="1"/>
        </p:nvSpPr>
        <p:spPr>
          <a:xfrm flipH="1">
            <a:off x="1049338" y="6530975"/>
            <a:ext cx="146050" cy="106363"/>
          </a:xfrm>
          <a:custGeom>
            <a:avLst/>
            <a:gdLst>
              <a:gd name="connsiteX0" fmla="*/ 16550 w 479956"/>
              <a:gd name="connsiteY0" fmla="*/ 119989 h 339280"/>
              <a:gd name="connsiteX1" fmla="*/ 318592 w 479956"/>
              <a:gd name="connsiteY1" fmla="*/ 128264 h 339280"/>
              <a:gd name="connsiteX2" fmla="*/ 211015 w 479956"/>
              <a:gd name="connsiteY2" fmla="*/ 8275 h 339280"/>
              <a:gd name="connsiteX3" fmla="*/ 314454 w 479956"/>
              <a:gd name="connsiteY3" fmla="*/ 0 h 339280"/>
              <a:gd name="connsiteX4" fmla="*/ 479956 w 479956"/>
              <a:gd name="connsiteY4" fmla="*/ 173777 h 339280"/>
              <a:gd name="connsiteX5" fmla="*/ 297904 w 479956"/>
              <a:gd name="connsiteY5" fmla="*/ 339280 h 339280"/>
              <a:gd name="connsiteX6" fmla="*/ 198602 w 479956"/>
              <a:gd name="connsiteY6" fmla="*/ 331005 h 339280"/>
              <a:gd name="connsiteX7" fmla="*/ 318592 w 479956"/>
              <a:gd name="connsiteY7" fmla="*/ 206878 h 339280"/>
              <a:gd name="connsiteX8" fmla="*/ 0 w 479956"/>
              <a:gd name="connsiteY8" fmla="*/ 211015 h 339280"/>
              <a:gd name="connsiteX9" fmla="*/ 16550 w 479956"/>
              <a:gd name="connsiteY9" fmla="*/ 119989 h 339280"/>
              <a:gd name="connsiteX0" fmla="*/ 16550 w 479956"/>
              <a:gd name="connsiteY0" fmla="*/ 119989 h 339280"/>
              <a:gd name="connsiteX1" fmla="*/ 318592 w 479956"/>
              <a:gd name="connsiteY1" fmla="*/ 128264 h 339280"/>
              <a:gd name="connsiteX2" fmla="*/ 194346 w 479956"/>
              <a:gd name="connsiteY2" fmla="*/ 3513 h 339280"/>
              <a:gd name="connsiteX3" fmla="*/ 314454 w 479956"/>
              <a:gd name="connsiteY3" fmla="*/ 0 h 339280"/>
              <a:gd name="connsiteX4" fmla="*/ 479956 w 479956"/>
              <a:gd name="connsiteY4" fmla="*/ 173777 h 339280"/>
              <a:gd name="connsiteX5" fmla="*/ 297904 w 479956"/>
              <a:gd name="connsiteY5" fmla="*/ 339280 h 339280"/>
              <a:gd name="connsiteX6" fmla="*/ 198602 w 479956"/>
              <a:gd name="connsiteY6" fmla="*/ 331005 h 339280"/>
              <a:gd name="connsiteX7" fmla="*/ 318592 w 479956"/>
              <a:gd name="connsiteY7" fmla="*/ 206878 h 339280"/>
              <a:gd name="connsiteX8" fmla="*/ 0 w 479956"/>
              <a:gd name="connsiteY8" fmla="*/ 211015 h 339280"/>
              <a:gd name="connsiteX9" fmla="*/ 16550 w 479956"/>
              <a:gd name="connsiteY9" fmla="*/ 119989 h 339280"/>
              <a:gd name="connsiteX0" fmla="*/ 16550 w 479956"/>
              <a:gd name="connsiteY0" fmla="*/ 122370 h 341661"/>
              <a:gd name="connsiteX1" fmla="*/ 318592 w 479956"/>
              <a:gd name="connsiteY1" fmla="*/ 130645 h 341661"/>
              <a:gd name="connsiteX2" fmla="*/ 194346 w 479956"/>
              <a:gd name="connsiteY2" fmla="*/ 5894 h 341661"/>
              <a:gd name="connsiteX3" fmla="*/ 307310 w 479956"/>
              <a:gd name="connsiteY3" fmla="*/ 0 h 341661"/>
              <a:gd name="connsiteX4" fmla="*/ 479956 w 479956"/>
              <a:gd name="connsiteY4" fmla="*/ 176158 h 341661"/>
              <a:gd name="connsiteX5" fmla="*/ 297904 w 479956"/>
              <a:gd name="connsiteY5" fmla="*/ 341661 h 341661"/>
              <a:gd name="connsiteX6" fmla="*/ 198602 w 479956"/>
              <a:gd name="connsiteY6" fmla="*/ 333386 h 341661"/>
              <a:gd name="connsiteX7" fmla="*/ 318592 w 479956"/>
              <a:gd name="connsiteY7" fmla="*/ 209259 h 341661"/>
              <a:gd name="connsiteX8" fmla="*/ 0 w 479956"/>
              <a:gd name="connsiteY8" fmla="*/ 213396 h 341661"/>
              <a:gd name="connsiteX9" fmla="*/ 16550 w 479956"/>
              <a:gd name="connsiteY9" fmla="*/ 122370 h 341661"/>
              <a:gd name="connsiteX0" fmla="*/ 16550 w 487100"/>
              <a:gd name="connsiteY0" fmla="*/ 122370 h 341661"/>
              <a:gd name="connsiteX1" fmla="*/ 318592 w 487100"/>
              <a:gd name="connsiteY1" fmla="*/ 130645 h 341661"/>
              <a:gd name="connsiteX2" fmla="*/ 194346 w 487100"/>
              <a:gd name="connsiteY2" fmla="*/ 5894 h 341661"/>
              <a:gd name="connsiteX3" fmla="*/ 307310 w 487100"/>
              <a:gd name="connsiteY3" fmla="*/ 0 h 341661"/>
              <a:gd name="connsiteX4" fmla="*/ 487100 w 487100"/>
              <a:gd name="connsiteY4" fmla="*/ 173777 h 341661"/>
              <a:gd name="connsiteX5" fmla="*/ 297904 w 487100"/>
              <a:gd name="connsiteY5" fmla="*/ 341661 h 341661"/>
              <a:gd name="connsiteX6" fmla="*/ 198602 w 487100"/>
              <a:gd name="connsiteY6" fmla="*/ 333386 h 341661"/>
              <a:gd name="connsiteX7" fmla="*/ 318592 w 487100"/>
              <a:gd name="connsiteY7" fmla="*/ 209259 h 341661"/>
              <a:gd name="connsiteX8" fmla="*/ 0 w 487100"/>
              <a:gd name="connsiteY8" fmla="*/ 213396 h 341661"/>
              <a:gd name="connsiteX9" fmla="*/ 16550 w 487100"/>
              <a:gd name="connsiteY9" fmla="*/ 122370 h 341661"/>
              <a:gd name="connsiteX0" fmla="*/ 16550 w 487100"/>
              <a:gd name="connsiteY0" fmla="*/ 122370 h 348805"/>
              <a:gd name="connsiteX1" fmla="*/ 318592 w 487100"/>
              <a:gd name="connsiteY1" fmla="*/ 130645 h 348805"/>
              <a:gd name="connsiteX2" fmla="*/ 194346 w 487100"/>
              <a:gd name="connsiteY2" fmla="*/ 5894 h 348805"/>
              <a:gd name="connsiteX3" fmla="*/ 307310 w 487100"/>
              <a:gd name="connsiteY3" fmla="*/ 0 h 348805"/>
              <a:gd name="connsiteX4" fmla="*/ 487100 w 487100"/>
              <a:gd name="connsiteY4" fmla="*/ 173777 h 348805"/>
              <a:gd name="connsiteX5" fmla="*/ 300285 w 487100"/>
              <a:gd name="connsiteY5" fmla="*/ 348805 h 348805"/>
              <a:gd name="connsiteX6" fmla="*/ 198602 w 487100"/>
              <a:gd name="connsiteY6" fmla="*/ 333386 h 348805"/>
              <a:gd name="connsiteX7" fmla="*/ 318592 w 487100"/>
              <a:gd name="connsiteY7" fmla="*/ 209259 h 348805"/>
              <a:gd name="connsiteX8" fmla="*/ 0 w 487100"/>
              <a:gd name="connsiteY8" fmla="*/ 213396 h 348805"/>
              <a:gd name="connsiteX9" fmla="*/ 16550 w 487100"/>
              <a:gd name="connsiteY9" fmla="*/ 122370 h 348805"/>
              <a:gd name="connsiteX0" fmla="*/ 16550 w 487100"/>
              <a:gd name="connsiteY0" fmla="*/ 122370 h 344043"/>
              <a:gd name="connsiteX1" fmla="*/ 318592 w 487100"/>
              <a:gd name="connsiteY1" fmla="*/ 130645 h 344043"/>
              <a:gd name="connsiteX2" fmla="*/ 194346 w 487100"/>
              <a:gd name="connsiteY2" fmla="*/ 5894 h 344043"/>
              <a:gd name="connsiteX3" fmla="*/ 307310 w 487100"/>
              <a:gd name="connsiteY3" fmla="*/ 0 h 344043"/>
              <a:gd name="connsiteX4" fmla="*/ 487100 w 487100"/>
              <a:gd name="connsiteY4" fmla="*/ 173777 h 344043"/>
              <a:gd name="connsiteX5" fmla="*/ 312191 w 487100"/>
              <a:gd name="connsiteY5" fmla="*/ 344043 h 344043"/>
              <a:gd name="connsiteX6" fmla="*/ 198602 w 487100"/>
              <a:gd name="connsiteY6" fmla="*/ 333386 h 344043"/>
              <a:gd name="connsiteX7" fmla="*/ 318592 w 487100"/>
              <a:gd name="connsiteY7" fmla="*/ 209259 h 344043"/>
              <a:gd name="connsiteX8" fmla="*/ 0 w 487100"/>
              <a:gd name="connsiteY8" fmla="*/ 213396 h 344043"/>
              <a:gd name="connsiteX9" fmla="*/ 16550 w 487100"/>
              <a:gd name="connsiteY9" fmla="*/ 122370 h 344043"/>
              <a:gd name="connsiteX0" fmla="*/ 16550 w 487100"/>
              <a:gd name="connsiteY0" fmla="*/ 122370 h 344043"/>
              <a:gd name="connsiteX1" fmla="*/ 318592 w 487100"/>
              <a:gd name="connsiteY1" fmla="*/ 130645 h 344043"/>
              <a:gd name="connsiteX2" fmla="*/ 194346 w 487100"/>
              <a:gd name="connsiteY2" fmla="*/ 5894 h 344043"/>
              <a:gd name="connsiteX3" fmla="*/ 307310 w 487100"/>
              <a:gd name="connsiteY3" fmla="*/ 0 h 344043"/>
              <a:gd name="connsiteX4" fmla="*/ 487100 w 487100"/>
              <a:gd name="connsiteY4" fmla="*/ 173777 h 344043"/>
              <a:gd name="connsiteX5" fmla="*/ 312191 w 487100"/>
              <a:gd name="connsiteY5" fmla="*/ 344043 h 344043"/>
              <a:gd name="connsiteX6" fmla="*/ 196221 w 487100"/>
              <a:gd name="connsiteY6" fmla="*/ 342911 h 344043"/>
              <a:gd name="connsiteX7" fmla="*/ 318592 w 487100"/>
              <a:gd name="connsiteY7" fmla="*/ 209259 h 344043"/>
              <a:gd name="connsiteX8" fmla="*/ 0 w 487100"/>
              <a:gd name="connsiteY8" fmla="*/ 213396 h 344043"/>
              <a:gd name="connsiteX9" fmla="*/ 16550 w 487100"/>
              <a:gd name="connsiteY9" fmla="*/ 122370 h 344043"/>
              <a:gd name="connsiteX0" fmla="*/ 16550 w 487100"/>
              <a:gd name="connsiteY0" fmla="*/ 122370 h 344043"/>
              <a:gd name="connsiteX1" fmla="*/ 318592 w 487100"/>
              <a:gd name="connsiteY1" fmla="*/ 130645 h 344043"/>
              <a:gd name="connsiteX2" fmla="*/ 194346 w 487100"/>
              <a:gd name="connsiteY2" fmla="*/ 5894 h 344043"/>
              <a:gd name="connsiteX3" fmla="*/ 307310 w 487100"/>
              <a:gd name="connsiteY3" fmla="*/ 0 h 344043"/>
              <a:gd name="connsiteX4" fmla="*/ 487100 w 487100"/>
              <a:gd name="connsiteY4" fmla="*/ 173777 h 344043"/>
              <a:gd name="connsiteX5" fmla="*/ 312191 w 487100"/>
              <a:gd name="connsiteY5" fmla="*/ 344043 h 344043"/>
              <a:gd name="connsiteX6" fmla="*/ 196221 w 487100"/>
              <a:gd name="connsiteY6" fmla="*/ 342911 h 344043"/>
              <a:gd name="connsiteX7" fmla="*/ 323355 w 487100"/>
              <a:gd name="connsiteY7" fmla="*/ 214022 h 344043"/>
              <a:gd name="connsiteX8" fmla="*/ 0 w 487100"/>
              <a:gd name="connsiteY8" fmla="*/ 213396 h 344043"/>
              <a:gd name="connsiteX9" fmla="*/ 16550 w 487100"/>
              <a:gd name="connsiteY9" fmla="*/ 122370 h 344043"/>
              <a:gd name="connsiteX0" fmla="*/ 0 w 489600"/>
              <a:gd name="connsiteY0" fmla="*/ 122370 h 344043"/>
              <a:gd name="connsiteX1" fmla="*/ 321092 w 489600"/>
              <a:gd name="connsiteY1" fmla="*/ 130645 h 344043"/>
              <a:gd name="connsiteX2" fmla="*/ 196846 w 489600"/>
              <a:gd name="connsiteY2" fmla="*/ 5894 h 344043"/>
              <a:gd name="connsiteX3" fmla="*/ 309810 w 489600"/>
              <a:gd name="connsiteY3" fmla="*/ 0 h 344043"/>
              <a:gd name="connsiteX4" fmla="*/ 489600 w 489600"/>
              <a:gd name="connsiteY4" fmla="*/ 173777 h 344043"/>
              <a:gd name="connsiteX5" fmla="*/ 314691 w 489600"/>
              <a:gd name="connsiteY5" fmla="*/ 344043 h 344043"/>
              <a:gd name="connsiteX6" fmla="*/ 198721 w 489600"/>
              <a:gd name="connsiteY6" fmla="*/ 342911 h 344043"/>
              <a:gd name="connsiteX7" fmla="*/ 325855 w 489600"/>
              <a:gd name="connsiteY7" fmla="*/ 214022 h 344043"/>
              <a:gd name="connsiteX8" fmla="*/ 2500 w 489600"/>
              <a:gd name="connsiteY8" fmla="*/ 213396 h 344043"/>
              <a:gd name="connsiteX9" fmla="*/ 0 w 489600"/>
              <a:gd name="connsiteY9" fmla="*/ 122370 h 344043"/>
              <a:gd name="connsiteX0" fmla="*/ 0 w 489600"/>
              <a:gd name="connsiteY0" fmla="*/ 122370 h 344043"/>
              <a:gd name="connsiteX1" fmla="*/ 321092 w 489600"/>
              <a:gd name="connsiteY1" fmla="*/ 128264 h 344043"/>
              <a:gd name="connsiteX2" fmla="*/ 196846 w 489600"/>
              <a:gd name="connsiteY2" fmla="*/ 5894 h 344043"/>
              <a:gd name="connsiteX3" fmla="*/ 309810 w 489600"/>
              <a:gd name="connsiteY3" fmla="*/ 0 h 344043"/>
              <a:gd name="connsiteX4" fmla="*/ 489600 w 489600"/>
              <a:gd name="connsiteY4" fmla="*/ 173777 h 344043"/>
              <a:gd name="connsiteX5" fmla="*/ 314691 w 489600"/>
              <a:gd name="connsiteY5" fmla="*/ 344043 h 344043"/>
              <a:gd name="connsiteX6" fmla="*/ 198721 w 489600"/>
              <a:gd name="connsiteY6" fmla="*/ 342911 h 344043"/>
              <a:gd name="connsiteX7" fmla="*/ 325855 w 489600"/>
              <a:gd name="connsiteY7" fmla="*/ 214022 h 344043"/>
              <a:gd name="connsiteX8" fmla="*/ 2500 w 489600"/>
              <a:gd name="connsiteY8" fmla="*/ 213396 h 344043"/>
              <a:gd name="connsiteX9" fmla="*/ 0 w 489600"/>
              <a:gd name="connsiteY9" fmla="*/ 122370 h 344043"/>
              <a:gd name="connsiteX0" fmla="*/ 3095 w 487933"/>
              <a:gd name="connsiteY0" fmla="*/ 122370 h 344043"/>
              <a:gd name="connsiteX1" fmla="*/ 319425 w 487933"/>
              <a:gd name="connsiteY1" fmla="*/ 128264 h 344043"/>
              <a:gd name="connsiteX2" fmla="*/ 195179 w 487933"/>
              <a:gd name="connsiteY2" fmla="*/ 5894 h 344043"/>
              <a:gd name="connsiteX3" fmla="*/ 308143 w 487933"/>
              <a:gd name="connsiteY3" fmla="*/ 0 h 344043"/>
              <a:gd name="connsiteX4" fmla="*/ 487933 w 487933"/>
              <a:gd name="connsiteY4" fmla="*/ 173777 h 344043"/>
              <a:gd name="connsiteX5" fmla="*/ 313024 w 487933"/>
              <a:gd name="connsiteY5" fmla="*/ 344043 h 344043"/>
              <a:gd name="connsiteX6" fmla="*/ 197054 w 487933"/>
              <a:gd name="connsiteY6" fmla="*/ 342911 h 344043"/>
              <a:gd name="connsiteX7" fmla="*/ 324188 w 487933"/>
              <a:gd name="connsiteY7" fmla="*/ 214022 h 344043"/>
              <a:gd name="connsiteX8" fmla="*/ 833 w 487933"/>
              <a:gd name="connsiteY8" fmla="*/ 213396 h 344043"/>
              <a:gd name="connsiteX9" fmla="*/ 3095 w 487933"/>
              <a:gd name="connsiteY9" fmla="*/ 122370 h 344043"/>
              <a:gd name="connsiteX0" fmla="*/ 3095 w 487933"/>
              <a:gd name="connsiteY0" fmla="*/ 122370 h 344043"/>
              <a:gd name="connsiteX1" fmla="*/ 319425 w 487933"/>
              <a:gd name="connsiteY1" fmla="*/ 128264 h 344043"/>
              <a:gd name="connsiteX2" fmla="*/ 195179 w 487933"/>
              <a:gd name="connsiteY2" fmla="*/ 5894 h 344043"/>
              <a:gd name="connsiteX3" fmla="*/ 308143 w 487933"/>
              <a:gd name="connsiteY3" fmla="*/ 0 h 344043"/>
              <a:gd name="connsiteX4" fmla="*/ 487933 w 487933"/>
              <a:gd name="connsiteY4" fmla="*/ 173777 h 344043"/>
              <a:gd name="connsiteX5" fmla="*/ 313024 w 487933"/>
              <a:gd name="connsiteY5" fmla="*/ 344043 h 344043"/>
              <a:gd name="connsiteX6" fmla="*/ 197054 w 487933"/>
              <a:gd name="connsiteY6" fmla="*/ 342911 h 344043"/>
              <a:gd name="connsiteX7" fmla="*/ 312281 w 487933"/>
              <a:gd name="connsiteY7" fmla="*/ 214022 h 344043"/>
              <a:gd name="connsiteX8" fmla="*/ 833 w 487933"/>
              <a:gd name="connsiteY8" fmla="*/ 213396 h 344043"/>
              <a:gd name="connsiteX9" fmla="*/ 3095 w 487933"/>
              <a:gd name="connsiteY9" fmla="*/ 122370 h 344043"/>
              <a:gd name="connsiteX0" fmla="*/ 3095 w 487933"/>
              <a:gd name="connsiteY0" fmla="*/ 122370 h 344043"/>
              <a:gd name="connsiteX1" fmla="*/ 312282 w 487933"/>
              <a:gd name="connsiteY1" fmla="*/ 128264 h 344043"/>
              <a:gd name="connsiteX2" fmla="*/ 195179 w 487933"/>
              <a:gd name="connsiteY2" fmla="*/ 5894 h 344043"/>
              <a:gd name="connsiteX3" fmla="*/ 308143 w 487933"/>
              <a:gd name="connsiteY3" fmla="*/ 0 h 344043"/>
              <a:gd name="connsiteX4" fmla="*/ 487933 w 487933"/>
              <a:gd name="connsiteY4" fmla="*/ 173777 h 344043"/>
              <a:gd name="connsiteX5" fmla="*/ 313024 w 487933"/>
              <a:gd name="connsiteY5" fmla="*/ 344043 h 344043"/>
              <a:gd name="connsiteX6" fmla="*/ 197054 w 487933"/>
              <a:gd name="connsiteY6" fmla="*/ 342911 h 344043"/>
              <a:gd name="connsiteX7" fmla="*/ 312281 w 487933"/>
              <a:gd name="connsiteY7" fmla="*/ 214022 h 344043"/>
              <a:gd name="connsiteX8" fmla="*/ 833 w 487933"/>
              <a:gd name="connsiteY8" fmla="*/ 213396 h 344043"/>
              <a:gd name="connsiteX9" fmla="*/ 3095 w 487933"/>
              <a:gd name="connsiteY9" fmla="*/ 122370 h 344043"/>
              <a:gd name="connsiteX0" fmla="*/ 3095 w 480789"/>
              <a:gd name="connsiteY0" fmla="*/ 122370 h 344043"/>
              <a:gd name="connsiteX1" fmla="*/ 312282 w 480789"/>
              <a:gd name="connsiteY1" fmla="*/ 128264 h 344043"/>
              <a:gd name="connsiteX2" fmla="*/ 195179 w 480789"/>
              <a:gd name="connsiteY2" fmla="*/ 5894 h 344043"/>
              <a:gd name="connsiteX3" fmla="*/ 308143 w 480789"/>
              <a:gd name="connsiteY3" fmla="*/ 0 h 344043"/>
              <a:gd name="connsiteX4" fmla="*/ 480789 w 480789"/>
              <a:gd name="connsiteY4" fmla="*/ 171396 h 344043"/>
              <a:gd name="connsiteX5" fmla="*/ 313024 w 480789"/>
              <a:gd name="connsiteY5" fmla="*/ 344043 h 344043"/>
              <a:gd name="connsiteX6" fmla="*/ 197054 w 480789"/>
              <a:gd name="connsiteY6" fmla="*/ 342911 h 344043"/>
              <a:gd name="connsiteX7" fmla="*/ 312281 w 480789"/>
              <a:gd name="connsiteY7" fmla="*/ 214022 h 344043"/>
              <a:gd name="connsiteX8" fmla="*/ 833 w 480789"/>
              <a:gd name="connsiteY8" fmla="*/ 213396 h 344043"/>
              <a:gd name="connsiteX9" fmla="*/ 3095 w 480789"/>
              <a:gd name="connsiteY9" fmla="*/ 122370 h 344043"/>
              <a:gd name="connsiteX0" fmla="*/ 3095 w 480789"/>
              <a:gd name="connsiteY0" fmla="*/ 131895 h 353568"/>
              <a:gd name="connsiteX1" fmla="*/ 312282 w 480789"/>
              <a:gd name="connsiteY1" fmla="*/ 137789 h 353568"/>
              <a:gd name="connsiteX2" fmla="*/ 195179 w 480789"/>
              <a:gd name="connsiteY2" fmla="*/ 15419 h 353568"/>
              <a:gd name="connsiteX3" fmla="*/ 305762 w 480789"/>
              <a:gd name="connsiteY3" fmla="*/ 0 h 353568"/>
              <a:gd name="connsiteX4" fmla="*/ 480789 w 480789"/>
              <a:gd name="connsiteY4" fmla="*/ 180921 h 353568"/>
              <a:gd name="connsiteX5" fmla="*/ 313024 w 480789"/>
              <a:gd name="connsiteY5" fmla="*/ 353568 h 353568"/>
              <a:gd name="connsiteX6" fmla="*/ 197054 w 480789"/>
              <a:gd name="connsiteY6" fmla="*/ 352436 h 353568"/>
              <a:gd name="connsiteX7" fmla="*/ 312281 w 480789"/>
              <a:gd name="connsiteY7" fmla="*/ 223547 h 353568"/>
              <a:gd name="connsiteX8" fmla="*/ 833 w 480789"/>
              <a:gd name="connsiteY8" fmla="*/ 222921 h 353568"/>
              <a:gd name="connsiteX9" fmla="*/ 3095 w 480789"/>
              <a:gd name="connsiteY9" fmla="*/ 131895 h 353568"/>
              <a:gd name="connsiteX0" fmla="*/ 3095 w 480789"/>
              <a:gd name="connsiteY0" fmla="*/ 129514 h 351187"/>
              <a:gd name="connsiteX1" fmla="*/ 312282 w 480789"/>
              <a:gd name="connsiteY1" fmla="*/ 135408 h 351187"/>
              <a:gd name="connsiteX2" fmla="*/ 195179 w 480789"/>
              <a:gd name="connsiteY2" fmla="*/ 13038 h 351187"/>
              <a:gd name="connsiteX3" fmla="*/ 310524 w 480789"/>
              <a:gd name="connsiteY3" fmla="*/ 0 h 351187"/>
              <a:gd name="connsiteX4" fmla="*/ 480789 w 480789"/>
              <a:gd name="connsiteY4" fmla="*/ 178540 h 351187"/>
              <a:gd name="connsiteX5" fmla="*/ 313024 w 480789"/>
              <a:gd name="connsiteY5" fmla="*/ 351187 h 351187"/>
              <a:gd name="connsiteX6" fmla="*/ 197054 w 480789"/>
              <a:gd name="connsiteY6" fmla="*/ 350055 h 351187"/>
              <a:gd name="connsiteX7" fmla="*/ 312281 w 480789"/>
              <a:gd name="connsiteY7" fmla="*/ 221166 h 351187"/>
              <a:gd name="connsiteX8" fmla="*/ 833 w 480789"/>
              <a:gd name="connsiteY8" fmla="*/ 220540 h 351187"/>
              <a:gd name="connsiteX9" fmla="*/ 3095 w 480789"/>
              <a:gd name="connsiteY9" fmla="*/ 129514 h 351187"/>
              <a:gd name="connsiteX0" fmla="*/ 3095 w 480789"/>
              <a:gd name="connsiteY0" fmla="*/ 129514 h 351187"/>
              <a:gd name="connsiteX1" fmla="*/ 312282 w 480789"/>
              <a:gd name="connsiteY1" fmla="*/ 135408 h 351187"/>
              <a:gd name="connsiteX2" fmla="*/ 195179 w 480789"/>
              <a:gd name="connsiteY2" fmla="*/ 13038 h 351187"/>
              <a:gd name="connsiteX3" fmla="*/ 310524 w 480789"/>
              <a:gd name="connsiteY3" fmla="*/ 0 h 351187"/>
              <a:gd name="connsiteX4" fmla="*/ 480789 w 480789"/>
              <a:gd name="connsiteY4" fmla="*/ 178540 h 351187"/>
              <a:gd name="connsiteX5" fmla="*/ 313024 w 480789"/>
              <a:gd name="connsiteY5" fmla="*/ 351187 h 351187"/>
              <a:gd name="connsiteX6" fmla="*/ 194672 w 480789"/>
              <a:gd name="connsiteY6" fmla="*/ 350055 h 351187"/>
              <a:gd name="connsiteX7" fmla="*/ 312281 w 480789"/>
              <a:gd name="connsiteY7" fmla="*/ 221166 h 351187"/>
              <a:gd name="connsiteX8" fmla="*/ 833 w 480789"/>
              <a:gd name="connsiteY8" fmla="*/ 220540 h 351187"/>
              <a:gd name="connsiteX9" fmla="*/ 3095 w 480789"/>
              <a:gd name="connsiteY9" fmla="*/ 129514 h 351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80789" h="351187">
                <a:moveTo>
                  <a:pt x="3095" y="129514"/>
                </a:moveTo>
                <a:lnTo>
                  <a:pt x="312282" y="135408"/>
                </a:lnTo>
                <a:lnTo>
                  <a:pt x="195179" y="13038"/>
                </a:lnTo>
                <a:lnTo>
                  <a:pt x="310524" y="0"/>
                </a:lnTo>
                <a:lnTo>
                  <a:pt x="480789" y="178540"/>
                </a:lnTo>
                <a:lnTo>
                  <a:pt x="313024" y="351187"/>
                </a:lnTo>
                <a:lnTo>
                  <a:pt x="194672" y="350055"/>
                </a:lnTo>
                <a:lnTo>
                  <a:pt x="312281" y="221166"/>
                </a:lnTo>
                <a:lnTo>
                  <a:pt x="833" y="220540"/>
                </a:lnTo>
                <a:cubicBezTo>
                  <a:pt x="0" y="190198"/>
                  <a:pt x="3928" y="159856"/>
                  <a:pt x="3095" y="12951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 dirty="0"/>
          </a:p>
        </p:txBody>
      </p:sp>
      <p:sp>
        <p:nvSpPr>
          <p:cNvPr id="14" name="Oval 13">
            <a:hlinkClick r:id="" action="ppaction://hlinkshowjump?jump=previousslide"/>
          </p:cNvPr>
          <p:cNvSpPr/>
          <p:nvPr userDrawn="1"/>
        </p:nvSpPr>
        <p:spPr>
          <a:xfrm flipH="1">
            <a:off x="1019175" y="6492875"/>
            <a:ext cx="182563" cy="182563"/>
          </a:xfrm>
          <a:prstGeom prst="ellipse">
            <a:avLst/>
          </a:prstGeom>
          <a:noFill/>
          <a:ln w="2222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 dirty="0"/>
          </a:p>
        </p:txBody>
      </p:sp>
      <p:sp>
        <p:nvSpPr>
          <p:cNvPr id="15" name="Rectangle 9"/>
          <p:cNvSpPr>
            <a:spLocks noChangeArrowheads="1"/>
          </p:cNvSpPr>
          <p:nvPr userDrawn="1"/>
        </p:nvSpPr>
        <p:spPr bwMode="auto">
          <a:xfrm>
            <a:off x="0" y="0"/>
            <a:ext cx="9144000" cy="809625"/>
          </a:xfrm>
          <a:prstGeom prst="rect">
            <a:avLst/>
          </a:prstGeom>
          <a:solidFill>
            <a:schemeClr val="accent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CA" dirty="0"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175" y="0"/>
            <a:ext cx="8378825" cy="79310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175" y="1159845"/>
            <a:ext cx="8378825" cy="476567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17" name="TextBox 16"/>
          <p:cNvSpPr txBox="1">
            <a:spLocks noChangeArrowheads="1"/>
          </p:cNvSpPr>
          <p:nvPr userDrawn="1"/>
        </p:nvSpPr>
        <p:spPr bwMode="auto">
          <a:xfrm>
            <a:off x="6138010" y="6489700"/>
            <a:ext cx="1003480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CA" sz="1100" b="0" dirty="0" smtClean="0">
                <a:solidFill>
                  <a:srgbClr val="9D9FA2"/>
                </a:solidFill>
                <a:latin typeface="Arial" pitchFamily="34" charset="0"/>
                <a:ea typeface="MS PGothic" pitchFamily="34" charset="-128"/>
                <a:cs typeface="+mn-cs"/>
              </a:rPr>
              <a:t>November 2015</a:t>
            </a:r>
            <a:endParaRPr lang="en-CA" sz="1100" b="0" dirty="0">
              <a:solidFill>
                <a:srgbClr val="9D9FA2"/>
              </a:solidFill>
              <a:latin typeface="Arial" pitchFamily="34" charset="0"/>
              <a:ea typeface="MS PGothic" pitchFamily="34" charset="-128"/>
              <a:cs typeface="+mn-cs"/>
            </a:endParaRPr>
          </a:p>
        </p:txBody>
      </p:sp>
      <p:pic>
        <p:nvPicPr>
          <p:cNvPr id="18" name="Picture 13" descr="arrow yellow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3847" y="6492875"/>
            <a:ext cx="1651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093758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Vertical divide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ChangeArrowheads="1"/>
          </p:cNvSpPr>
          <p:nvPr userDrawn="1"/>
        </p:nvSpPr>
        <p:spPr bwMode="gray">
          <a:xfrm>
            <a:off x="358775" y="6438900"/>
            <a:ext cx="49053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914400"/>
            <a:fld id="{9A13FA59-D8BC-204D-A970-488720E04AA3}" type="slidenum">
              <a:rPr lang="en-US" sz="1600" b="0"/>
              <a:pPr defTabSz="914400"/>
              <a:t>‹#›</a:t>
            </a:fld>
            <a:endParaRPr lang="en-US" sz="1600" b="0" dirty="0"/>
          </a:p>
        </p:txBody>
      </p:sp>
      <p:cxnSp>
        <p:nvCxnSpPr>
          <p:cNvPr id="6" name="Straight Connector 5"/>
          <p:cNvCxnSpPr/>
          <p:nvPr userDrawn="1"/>
        </p:nvCxnSpPr>
        <p:spPr>
          <a:xfrm rot="5400000">
            <a:off x="708025" y="6573838"/>
            <a:ext cx="200025" cy="0"/>
          </a:xfrm>
          <a:prstGeom prst="line">
            <a:avLst/>
          </a:prstGeom>
          <a:ln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4" descr="arrow 4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7988" y="6478588"/>
            <a:ext cx="204787" cy="211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" name="Group 21"/>
          <p:cNvGrpSpPr>
            <a:grpSpLocks/>
          </p:cNvGrpSpPr>
          <p:nvPr userDrawn="1"/>
        </p:nvGrpSpPr>
        <p:grpSpPr bwMode="auto">
          <a:xfrm>
            <a:off x="1330325" y="6492875"/>
            <a:ext cx="182563" cy="182563"/>
            <a:chOff x="1276349" y="5514975"/>
            <a:chExt cx="182880" cy="182880"/>
          </a:xfrm>
        </p:grpSpPr>
        <p:sp>
          <p:nvSpPr>
            <p:cNvPr id="13" name="Freeform 12"/>
            <p:cNvSpPr>
              <a:spLocks noChangeAspect="1"/>
            </p:cNvSpPr>
            <p:nvPr userDrawn="1"/>
          </p:nvSpPr>
          <p:spPr>
            <a:xfrm>
              <a:off x="1285891" y="5553141"/>
              <a:ext cx="146304" cy="106548"/>
            </a:xfrm>
            <a:custGeom>
              <a:avLst/>
              <a:gdLst>
                <a:gd name="connsiteX0" fmla="*/ 16550 w 479956"/>
                <a:gd name="connsiteY0" fmla="*/ 119989 h 339280"/>
                <a:gd name="connsiteX1" fmla="*/ 318592 w 479956"/>
                <a:gd name="connsiteY1" fmla="*/ 128264 h 339280"/>
                <a:gd name="connsiteX2" fmla="*/ 211015 w 479956"/>
                <a:gd name="connsiteY2" fmla="*/ 8275 h 339280"/>
                <a:gd name="connsiteX3" fmla="*/ 314454 w 479956"/>
                <a:gd name="connsiteY3" fmla="*/ 0 h 339280"/>
                <a:gd name="connsiteX4" fmla="*/ 479956 w 479956"/>
                <a:gd name="connsiteY4" fmla="*/ 173777 h 339280"/>
                <a:gd name="connsiteX5" fmla="*/ 297904 w 479956"/>
                <a:gd name="connsiteY5" fmla="*/ 339280 h 339280"/>
                <a:gd name="connsiteX6" fmla="*/ 198602 w 479956"/>
                <a:gd name="connsiteY6" fmla="*/ 331005 h 339280"/>
                <a:gd name="connsiteX7" fmla="*/ 318592 w 479956"/>
                <a:gd name="connsiteY7" fmla="*/ 206878 h 339280"/>
                <a:gd name="connsiteX8" fmla="*/ 0 w 479956"/>
                <a:gd name="connsiteY8" fmla="*/ 211015 h 339280"/>
                <a:gd name="connsiteX9" fmla="*/ 16550 w 479956"/>
                <a:gd name="connsiteY9" fmla="*/ 119989 h 339280"/>
                <a:gd name="connsiteX0" fmla="*/ 16550 w 479956"/>
                <a:gd name="connsiteY0" fmla="*/ 119989 h 339280"/>
                <a:gd name="connsiteX1" fmla="*/ 318592 w 479956"/>
                <a:gd name="connsiteY1" fmla="*/ 128264 h 339280"/>
                <a:gd name="connsiteX2" fmla="*/ 194346 w 479956"/>
                <a:gd name="connsiteY2" fmla="*/ 3513 h 339280"/>
                <a:gd name="connsiteX3" fmla="*/ 314454 w 479956"/>
                <a:gd name="connsiteY3" fmla="*/ 0 h 339280"/>
                <a:gd name="connsiteX4" fmla="*/ 479956 w 479956"/>
                <a:gd name="connsiteY4" fmla="*/ 173777 h 339280"/>
                <a:gd name="connsiteX5" fmla="*/ 297904 w 479956"/>
                <a:gd name="connsiteY5" fmla="*/ 339280 h 339280"/>
                <a:gd name="connsiteX6" fmla="*/ 198602 w 479956"/>
                <a:gd name="connsiteY6" fmla="*/ 331005 h 339280"/>
                <a:gd name="connsiteX7" fmla="*/ 318592 w 479956"/>
                <a:gd name="connsiteY7" fmla="*/ 206878 h 339280"/>
                <a:gd name="connsiteX8" fmla="*/ 0 w 479956"/>
                <a:gd name="connsiteY8" fmla="*/ 211015 h 339280"/>
                <a:gd name="connsiteX9" fmla="*/ 16550 w 479956"/>
                <a:gd name="connsiteY9" fmla="*/ 119989 h 339280"/>
                <a:gd name="connsiteX0" fmla="*/ 16550 w 479956"/>
                <a:gd name="connsiteY0" fmla="*/ 122370 h 341661"/>
                <a:gd name="connsiteX1" fmla="*/ 318592 w 479956"/>
                <a:gd name="connsiteY1" fmla="*/ 130645 h 341661"/>
                <a:gd name="connsiteX2" fmla="*/ 194346 w 479956"/>
                <a:gd name="connsiteY2" fmla="*/ 5894 h 341661"/>
                <a:gd name="connsiteX3" fmla="*/ 307310 w 479956"/>
                <a:gd name="connsiteY3" fmla="*/ 0 h 341661"/>
                <a:gd name="connsiteX4" fmla="*/ 479956 w 479956"/>
                <a:gd name="connsiteY4" fmla="*/ 176158 h 341661"/>
                <a:gd name="connsiteX5" fmla="*/ 297904 w 479956"/>
                <a:gd name="connsiteY5" fmla="*/ 341661 h 341661"/>
                <a:gd name="connsiteX6" fmla="*/ 198602 w 479956"/>
                <a:gd name="connsiteY6" fmla="*/ 333386 h 341661"/>
                <a:gd name="connsiteX7" fmla="*/ 318592 w 479956"/>
                <a:gd name="connsiteY7" fmla="*/ 209259 h 341661"/>
                <a:gd name="connsiteX8" fmla="*/ 0 w 479956"/>
                <a:gd name="connsiteY8" fmla="*/ 213396 h 341661"/>
                <a:gd name="connsiteX9" fmla="*/ 16550 w 479956"/>
                <a:gd name="connsiteY9" fmla="*/ 122370 h 341661"/>
                <a:gd name="connsiteX0" fmla="*/ 16550 w 487100"/>
                <a:gd name="connsiteY0" fmla="*/ 122370 h 341661"/>
                <a:gd name="connsiteX1" fmla="*/ 318592 w 487100"/>
                <a:gd name="connsiteY1" fmla="*/ 130645 h 341661"/>
                <a:gd name="connsiteX2" fmla="*/ 194346 w 487100"/>
                <a:gd name="connsiteY2" fmla="*/ 5894 h 341661"/>
                <a:gd name="connsiteX3" fmla="*/ 307310 w 487100"/>
                <a:gd name="connsiteY3" fmla="*/ 0 h 341661"/>
                <a:gd name="connsiteX4" fmla="*/ 487100 w 487100"/>
                <a:gd name="connsiteY4" fmla="*/ 173777 h 341661"/>
                <a:gd name="connsiteX5" fmla="*/ 297904 w 487100"/>
                <a:gd name="connsiteY5" fmla="*/ 341661 h 341661"/>
                <a:gd name="connsiteX6" fmla="*/ 198602 w 487100"/>
                <a:gd name="connsiteY6" fmla="*/ 333386 h 341661"/>
                <a:gd name="connsiteX7" fmla="*/ 318592 w 487100"/>
                <a:gd name="connsiteY7" fmla="*/ 209259 h 341661"/>
                <a:gd name="connsiteX8" fmla="*/ 0 w 487100"/>
                <a:gd name="connsiteY8" fmla="*/ 213396 h 341661"/>
                <a:gd name="connsiteX9" fmla="*/ 16550 w 487100"/>
                <a:gd name="connsiteY9" fmla="*/ 122370 h 341661"/>
                <a:gd name="connsiteX0" fmla="*/ 16550 w 487100"/>
                <a:gd name="connsiteY0" fmla="*/ 122370 h 348805"/>
                <a:gd name="connsiteX1" fmla="*/ 318592 w 487100"/>
                <a:gd name="connsiteY1" fmla="*/ 130645 h 348805"/>
                <a:gd name="connsiteX2" fmla="*/ 194346 w 487100"/>
                <a:gd name="connsiteY2" fmla="*/ 5894 h 348805"/>
                <a:gd name="connsiteX3" fmla="*/ 307310 w 487100"/>
                <a:gd name="connsiteY3" fmla="*/ 0 h 348805"/>
                <a:gd name="connsiteX4" fmla="*/ 487100 w 487100"/>
                <a:gd name="connsiteY4" fmla="*/ 173777 h 348805"/>
                <a:gd name="connsiteX5" fmla="*/ 300285 w 487100"/>
                <a:gd name="connsiteY5" fmla="*/ 348805 h 348805"/>
                <a:gd name="connsiteX6" fmla="*/ 198602 w 487100"/>
                <a:gd name="connsiteY6" fmla="*/ 333386 h 348805"/>
                <a:gd name="connsiteX7" fmla="*/ 318592 w 487100"/>
                <a:gd name="connsiteY7" fmla="*/ 209259 h 348805"/>
                <a:gd name="connsiteX8" fmla="*/ 0 w 487100"/>
                <a:gd name="connsiteY8" fmla="*/ 213396 h 348805"/>
                <a:gd name="connsiteX9" fmla="*/ 16550 w 487100"/>
                <a:gd name="connsiteY9" fmla="*/ 122370 h 348805"/>
                <a:gd name="connsiteX0" fmla="*/ 16550 w 487100"/>
                <a:gd name="connsiteY0" fmla="*/ 122370 h 344043"/>
                <a:gd name="connsiteX1" fmla="*/ 318592 w 487100"/>
                <a:gd name="connsiteY1" fmla="*/ 130645 h 344043"/>
                <a:gd name="connsiteX2" fmla="*/ 194346 w 487100"/>
                <a:gd name="connsiteY2" fmla="*/ 5894 h 344043"/>
                <a:gd name="connsiteX3" fmla="*/ 307310 w 487100"/>
                <a:gd name="connsiteY3" fmla="*/ 0 h 344043"/>
                <a:gd name="connsiteX4" fmla="*/ 487100 w 487100"/>
                <a:gd name="connsiteY4" fmla="*/ 173777 h 344043"/>
                <a:gd name="connsiteX5" fmla="*/ 312191 w 487100"/>
                <a:gd name="connsiteY5" fmla="*/ 344043 h 344043"/>
                <a:gd name="connsiteX6" fmla="*/ 198602 w 487100"/>
                <a:gd name="connsiteY6" fmla="*/ 333386 h 344043"/>
                <a:gd name="connsiteX7" fmla="*/ 318592 w 487100"/>
                <a:gd name="connsiteY7" fmla="*/ 209259 h 344043"/>
                <a:gd name="connsiteX8" fmla="*/ 0 w 487100"/>
                <a:gd name="connsiteY8" fmla="*/ 213396 h 344043"/>
                <a:gd name="connsiteX9" fmla="*/ 16550 w 487100"/>
                <a:gd name="connsiteY9" fmla="*/ 122370 h 344043"/>
                <a:gd name="connsiteX0" fmla="*/ 16550 w 487100"/>
                <a:gd name="connsiteY0" fmla="*/ 122370 h 344043"/>
                <a:gd name="connsiteX1" fmla="*/ 318592 w 487100"/>
                <a:gd name="connsiteY1" fmla="*/ 130645 h 344043"/>
                <a:gd name="connsiteX2" fmla="*/ 194346 w 487100"/>
                <a:gd name="connsiteY2" fmla="*/ 5894 h 344043"/>
                <a:gd name="connsiteX3" fmla="*/ 307310 w 487100"/>
                <a:gd name="connsiteY3" fmla="*/ 0 h 344043"/>
                <a:gd name="connsiteX4" fmla="*/ 487100 w 487100"/>
                <a:gd name="connsiteY4" fmla="*/ 173777 h 344043"/>
                <a:gd name="connsiteX5" fmla="*/ 312191 w 487100"/>
                <a:gd name="connsiteY5" fmla="*/ 344043 h 344043"/>
                <a:gd name="connsiteX6" fmla="*/ 196221 w 487100"/>
                <a:gd name="connsiteY6" fmla="*/ 342911 h 344043"/>
                <a:gd name="connsiteX7" fmla="*/ 318592 w 487100"/>
                <a:gd name="connsiteY7" fmla="*/ 209259 h 344043"/>
                <a:gd name="connsiteX8" fmla="*/ 0 w 487100"/>
                <a:gd name="connsiteY8" fmla="*/ 213396 h 344043"/>
                <a:gd name="connsiteX9" fmla="*/ 16550 w 487100"/>
                <a:gd name="connsiteY9" fmla="*/ 122370 h 344043"/>
                <a:gd name="connsiteX0" fmla="*/ 16550 w 487100"/>
                <a:gd name="connsiteY0" fmla="*/ 122370 h 344043"/>
                <a:gd name="connsiteX1" fmla="*/ 318592 w 487100"/>
                <a:gd name="connsiteY1" fmla="*/ 130645 h 344043"/>
                <a:gd name="connsiteX2" fmla="*/ 194346 w 487100"/>
                <a:gd name="connsiteY2" fmla="*/ 5894 h 344043"/>
                <a:gd name="connsiteX3" fmla="*/ 307310 w 487100"/>
                <a:gd name="connsiteY3" fmla="*/ 0 h 344043"/>
                <a:gd name="connsiteX4" fmla="*/ 487100 w 487100"/>
                <a:gd name="connsiteY4" fmla="*/ 173777 h 344043"/>
                <a:gd name="connsiteX5" fmla="*/ 312191 w 487100"/>
                <a:gd name="connsiteY5" fmla="*/ 344043 h 344043"/>
                <a:gd name="connsiteX6" fmla="*/ 196221 w 487100"/>
                <a:gd name="connsiteY6" fmla="*/ 342911 h 344043"/>
                <a:gd name="connsiteX7" fmla="*/ 323355 w 487100"/>
                <a:gd name="connsiteY7" fmla="*/ 214022 h 344043"/>
                <a:gd name="connsiteX8" fmla="*/ 0 w 487100"/>
                <a:gd name="connsiteY8" fmla="*/ 213396 h 344043"/>
                <a:gd name="connsiteX9" fmla="*/ 16550 w 487100"/>
                <a:gd name="connsiteY9" fmla="*/ 122370 h 344043"/>
                <a:gd name="connsiteX0" fmla="*/ 0 w 489600"/>
                <a:gd name="connsiteY0" fmla="*/ 122370 h 344043"/>
                <a:gd name="connsiteX1" fmla="*/ 321092 w 489600"/>
                <a:gd name="connsiteY1" fmla="*/ 130645 h 344043"/>
                <a:gd name="connsiteX2" fmla="*/ 196846 w 489600"/>
                <a:gd name="connsiteY2" fmla="*/ 5894 h 344043"/>
                <a:gd name="connsiteX3" fmla="*/ 309810 w 489600"/>
                <a:gd name="connsiteY3" fmla="*/ 0 h 344043"/>
                <a:gd name="connsiteX4" fmla="*/ 489600 w 489600"/>
                <a:gd name="connsiteY4" fmla="*/ 173777 h 344043"/>
                <a:gd name="connsiteX5" fmla="*/ 314691 w 489600"/>
                <a:gd name="connsiteY5" fmla="*/ 344043 h 344043"/>
                <a:gd name="connsiteX6" fmla="*/ 198721 w 489600"/>
                <a:gd name="connsiteY6" fmla="*/ 342911 h 344043"/>
                <a:gd name="connsiteX7" fmla="*/ 325855 w 489600"/>
                <a:gd name="connsiteY7" fmla="*/ 214022 h 344043"/>
                <a:gd name="connsiteX8" fmla="*/ 2500 w 489600"/>
                <a:gd name="connsiteY8" fmla="*/ 213396 h 344043"/>
                <a:gd name="connsiteX9" fmla="*/ 0 w 489600"/>
                <a:gd name="connsiteY9" fmla="*/ 122370 h 344043"/>
                <a:gd name="connsiteX0" fmla="*/ 0 w 489600"/>
                <a:gd name="connsiteY0" fmla="*/ 122370 h 344043"/>
                <a:gd name="connsiteX1" fmla="*/ 321092 w 489600"/>
                <a:gd name="connsiteY1" fmla="*/ 128264 h 344043"/>
                <a:gd name="connsiteX2" fmla="*/ 196846 w 489600"/>
                <a:gd name="connsiteY2" fmla="*/ 5894 h 344043"/>
                <a:gd name="connsiteX3" fmla="*/ 309810 w 489600"/>
                <a:gd name="connsiteY3" fmla="*/ 0 h 344043"/>
                <a:gd name="connsiteX4" fmla="*/ 489600 w 489600"/>
                <a:gd name="connsiteY4" fmla="*/ 173777 h 344043"/>
                <a:gd name="connsiteX5" fmla="*/ 314691 w 489600"/>
                <a:gd name="connsiteY5" fmla="*/ 344043 h 344043"/>
                <a:gd name="connsiteX6" fmla="*/ 198721 w 489600"/>
                <a:gd name="connsiteY6" fmla="*/ 342911 h 344043"/>
                <a:gd name="connsiteX7" fmla="*/ 325855 w 489600"/>
                <a:gd name="connsiteY7" fmla="*/ 214022 h 344043"/>
                <a:gd name="connsiteX8" fmla="*/ 2500 w 489600"/>
                <a:gd name="connsiteY8" fmla="*/ 213396 h 344043"/>
                <a:gd name="connsiteX9" fmla="*/ 0 w 489600"/>
                <a:gd name="connsiteY9" fmla="*/ 122370 h 344043"/>
                <a:gd name="connsiteX0" fmla="*/ 3095 w 487933"/>
                <a:gd name="connsiteY0" fmla="*/ 122370 h 344043"/>
                <a:gd name="connsiteX1" fmla="*/ 319425 w 487933"/>
                <a:gd name="connsiteY1" fmla="*/ 128264 h 344043"/>
                <a:gd name="connsiteX2" fmla="*/ 195179 w 487933"/>
                <a:gd name="connsiteY2" fmla="*/ 5894 h 344043"/>
                <a:gd name="connsiteX3" fmla="*/ 308143 w 487933"/>
                <a:gd name="connsiteY3" fmla="*/ 0 h 344043"/>
                <a:gd name="connsiteX4" fmla="*/ 487933 w 487933"/>
                <a:gd name="connsiteY4" fmla="*/ 173777 h 344043"/>
                <a:gd name="connsiteX5" fmla="*/ 313024 w 487933"/>
                <a:gd name="connsiteY5" fmla="*/ 344043 h 344043"/>
                <a:gd name="connsiteX6" fmla="*/ 197054 w 487933"/>
                <a:gd name="connsiteY6" fmla="*/ 342911 h 344043"/>
                <a:gd name="connsiteX7" fmla="*/ 324188 w 487933"/>
                <a:gd name="connsiteY7" fmla="*/ 214022 h 344043"/>
                <a:gd name="connsiteX8" fmla="*/ 833 w 487933"/>
                <a:gd name="connsiteY8" fmla="*/ 213396 h 344043"/>
                <a:gd name="connsiteX9" fmla="*/ 3095 w 487933"/>
                <a:gd name="connsiteY9" fmla="*/ 122370 h 344043"/>
                <a:gd name="connsiteX0" fmla="*/ 3095 w 487933"/>
                <a:gd name="connsiteY0" fmla="*/ 122370 h 344043"/>
                <a:gd name="connsiteX1" fmla="*/ 319425 w 487933"/>
                <a:gd name="connsiteY1" fmla="*/ 128264 h 344043"/>
                <a:gd name="connsiteX2" fmla="*/ 195179 w 487933"/>
                <a:gd name="connsiteY2" fmla="*/ 5894 h 344043"/>
                <a:gd name="connsiteX3" fmla="*/ 308143 w 487933"/>
                <a:gd name="connsiteY3" fmla="*/ 0 h 344043"/>
                <a:gd name="connsiteX4" fmla="*/ 487933 w 487933"/>
                <a:gd name="connsiteY4" fmla="*/ 173777 h 344043"/>
                <a:gd name="connsiteX5" fmla="*/ 313024 w 487933"/>
                <a:gd name="connsiteY5" fmla="*/ 344043 h 344043"/>
                <a:gd name="connsiteX6" fmla="*/ 197054 w 487933"/>
                <a:gd name="connsiteY6" fmla="*/ 342911 h 344043"/>
                <a:gd name="connsiteX7" fmla="*/ 312281 w 487933"/>
                <a:gd name="connsiteY7" fmla="*/ 214022 h 344043"/>
                <a:gd name="connsiteX8" fmla="*/ 833 w 487933"/>
                <a:gd name="connsiteY8" fmla="*/ 213396 h 344043"/>
                <a:gd name="connsiteX9" fmla="*/ 3095 w 487933"/>
                <a:gd name="connsiteY9" fmla="*/ 122370 h 344043"/>
                <a:gd name="connsiteX0" fmla="*/ 3095 w 487933"/>
                <a:gd name="connsiteY0" fmla="*/ 122370 h 344043"/>
                <a:gd name="connsiteX1" fmla="*/ 312282 w 487933"/>
                <a:gd name="connsiteY1" fmla="*/ 128264 h 344043"/>
                <a:gd name="connsiteX2" fmla="*/ 195179 w 487933"/>
                <a:gd name="connsiteY2" fmla="*/ 5894 h 344043"/>
                <a:gd name="connsiteX3" fmla="*/ 308143 w 487933"/>
                <a:gd name="connsiteY3" fmla="*/ 0 h 344043"/>
                <a:gd name="connsiteX4" fmla="*/ 487933 w 487933"/>
                <a:gd name="connsiteY4" fmla="*/ 173777 h 344043"/>
                <a:gd name="connsiteX5" fmla="*/ 313024 w 487933"/>
                <a:gd name="connsiteY5" fmla="*/ 344043 h 344043"/>
                <a:gd name="connsiteX6" fmla="*/ 197054 w 487933"/>
                <a:gd name="connsiteY6" fmla="*/ 342911 h 344043"/>
                <a:gd name="connsiteX7" fmla="*/ 312281 w 487933"/>
                <a:gd name="connsiteY7" fmla="*/ 214022 h 344043"/>
                <a:gd name="connsiteX8" fmla="*/ 833 w 487933"/>
                <a:gd name="connsiteY8" fmla="*/ 213396 h 344043"/>
                <a:gd name="connsiteX9" fmla="*/ 3095 w 487933"/>
                <a:gd name="connsiteY9" fmla="*/ 122370 h 344043"/>
                <a:gd name="connsiteX0" fmla="*/ 3095 w 480789"/>
                <a:gd name="connsiteY0" fmla="*/ 122370 h 344043"/>
                <a:gd name="connsiteX1" fmla="*/ 312282 w 480789"/>
                <a:gd name="connsiteY1" fmla="*/ 128264 h 344043"/>
                <a:gd name="connsiteX2" fmla="*/ 195179 w 480789"/>
                <a:gd name="connsiteY2" fmla="*/ 5894 h 344043"/>
                <a:gd name="connsiteX3" fmla="*/ 308143 w 480789"/>
                <a:gd name="connsiteY3" fmla="*/ 0 h 344043"/>
                <a:gd name="connsiteX4" fmla="*/ 480789 w 480789"/>
                <a:gd name="connsiteY4" fmla="*/ 171396 h 344043"/>
                <a:gd name="connsiteX5" fmla="*/ 313024 w 480789"/>
                <a:gd name="connsiteY5" fmla="*/ 344043 h 344043"/>
                <a:gd name="connsiteX6" fmla="*/ 197054 w 480789"/>
                <a:gd name="connsiteY6" fmla="*/ 342911 h 344043"/>
                <a:gd name="connsiteX7" fmla="*/ 312281 w 480789"/>
                <a:gd name="connsiteY7" fmla="*/ 214022 h 344043"/>
                <a:gd name="connsiteX8" fmla="*/ 833 w 480789"/>
                <a:gd name="connsiteY8" fmla="*/ 213396 h 344043"/>
                <a:gd name="connsiteX9" fmla="*/ 3095 w 480789"/>
                <a:gd name="connsiteY9" fmla="*/ 122370 h 344043"/>
                <a:gd name="connsiteX0" fmla="*/ 3095 w 480789"/>
                <a:gd name="connsiteY0" fmla="*/ 131895 h 353568"/>
                <a:gd name="connsiteX1" fmla="*/ 312282 w 480789"/>
                <a:gd name="connsiteY1" fmla="*/ 137789 h 353568"/>
                <a:gd name="connsiteX2" fmla="*/ 195179 w 480789"/>
                <a:gd name="connsiteY2" fmla="*/ 15419 h 353568"/>
                <a:gd name="connsiteX3" fmla="*/ 305762 w 480789"/>
                <a:gd name="connsiteY3" fmla="*/ 0 h 353568"/>
                <a:gd name="connsiteX4" fmla="*/ 480789 w 480789"/>
                <a:gd name="connsiteY4" fmla="*/ 180921 h 353568"/>
                <a:gd name="connsiteX5" fmla="*/ 313024 w 480789"/>
                <a:gd name="connsiteY5" fmla="*/ 353568 h 353568"/>
                <a:gd name="connsiteX6" fmla="*/ 197054 w 480789"/>
                <a:gd name="connsiteY6" fmla="*/ 352436 h 353568"/>
                <a:gd name="connsiteX7" fmla="*/ 312281 w 480789"/>
                <a:gd name="connsiteY7" fmla="*/ 223547 h 353568"/>
                <a:gd name="connsiteX8" fmla="*/ 833 w 480789"/>
                <a:gd name="connsiteY8" fmla="*/ 222921 h 353568"/>
                <a:gd name="connsiteX9" fmla="*/ 3095 w 480789"/>
                <a:gd name="connsiteY9" fmla="*/ 131895 h 353568"/>
                <a:gd name="connsiteX0" fmla="*/ 3095 w 480789"/>
                <a:gd name="connsiteY0" fmla="*/ 129514 h 351187"/>
                <a:gd name="connsiteX1" fmla="*/ 312282 w 480789"/>
                <a:gd name="connsiteY1" fmla="*/ 135408 h 351187"/>
                <a:gd name="connsiteX2" fmla="*/ 195179 w 480789"/>
                <a:gd name="connsiteY2" fmla="*/ 13038 h 351187"/>
                <a:gd name="connsiteX3" fmla="*/ 310524 w 480789"/>
                <a:gd name="connsiteY3" fmla="*/ 0 h 351187"/>
                <a:gd name="connsiteX4" fmla="*/ 480789 w 480789"/>
                <a:gd name="connsiteY4" fmla="*/ 178540 h 351187"/>
                <a:gd name="connsiteX5" fmla="*/ 313024 w 480789"/>
                <a:gd name="connsiteY5" fmla="*/ 351187 h 351187"/>
                <a:gd name="connsiteX6" fmla="*/ 197054 w 480789"/>
                <a:gd name="connsiteY6" fmla="*/ 350055 h 351187"/>
                <a:gd name="connsiteX7" fmla="*/ 312281 w 480789"/>
                <a:gd name="connsiteY7" fmla="*/ 221166 h 351187"/>
                <a:gd name="connsiteX8" fmla="*/ 833 w 480789"/>
                <a:gd name="connsiteY8" fmla="*/ 220540 h 351187"/>
                <a:gd name="connsiteX9" fmla="*/ 3095 w 480789"/>
                <a:gd name="connsiteY9" fmla="*/ 129514 h 351187"/>
                <a:gd name="connsiteX0" fmla="*/ 3095 w 480789"/>
                <a:gd name="connsiteY0" fmla="*/ 129514 h 351187"/>
                <a:gd name="connsiteX1" fmla="*/ 312282 w 480789"/>
                <a:gd name="connsiteY1" fmla="*/ 135408 h 351187"/>
                <a:gd name="connsiteX2" fmla="*/ 195179 w 480789"/>
                <a:gd name="connsiteY2" fmla="*/ 13038 h 351187"/>
                <a:gd name="connsiteX3" fmla="*/ 310524 w 480789"/>
                <a:gd name="connsiteY3" fmla="*/ 0 h 351187"/>
                <a:gd name="connsiteX4" fmla="*/ 480789 w 480789"/>
                <a:gd name="connsiteY4" fmla="*/ 178540 h 351187"/>
                <a:gd name="connsiteX5" fmla="*/ 313024 w 480789"/>
                <a:gd name="connsiteY5" fmla="*/ 351187 h 351187"/>
                <a:gd name="connsiteX6" fmla="*/ 194672 w 480789"/>
                <a:gd name="connsiteY6" fmla="*/ 350055 h 351187"/>
                <a:gd name="connsiteX7" fmla="*/ 312281 w 480789"/>
                <a:gd name="connsiteY7" fmla="*/ 221166 h 351187"/>
                <a:gd name="connsiteX8" fmla="*/ 833 w 480789"/>
                <a:gd name="connsiteY8" fmla="*/ 220540 h 351187"/>
                <a:gd name="connsiteX9" fmla="*/ 3095 w 480789"/>
                <a:gd name="connsiteY9" fmla="*/ 129514 h 351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80789" h="351187">
                  <a:moveTo>
                    <a:pt x="3095" y="129514"/>
                  </a:moveTo>
                  <a:lnTo>
                    <a:pt x="312282" y="135408"/>
                  </a:lnTo>
                  <a:lnTo>
                    <a:pt x="195179" y="13038"/>
                  </a:lnTo>
                  <a:lnTo>
                    <a:pt x="310524" y="0"/>
                  </a:lnTo>
                  <a:lnTo>
                    <a:pt x="480789" y="178540"/>
                  </a:lnTo>
                  <a:lnTo>
                    <a:pt x="313024" y="351187"/>
                  </a:lnTo>
                  <a:lnTo>
                    <a:pt x="194672" y="350055"/>
                  </a:lnTo>
                  <a:lnTo>
                    <a:pt x="312281" y="221166"/>
                  </a:lnTo>
                  <a:lnTo>
                    <a:pt x="833" y="220540"/>
                  </a:lnTo>
                  <a:cubicBezTo>
                    <a:pt x="0" y="190198"/>
                    <a:pt x="3928" y="159856"/>
                    <a:pt x="3095" y="1295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 dirty="0"/>
            </a:p>
          </p:txBody>
        </p:sp>
        <p:sp>
          <p:nvSpPr>
            <p:cNvPr id="14" name="Oval 13">
              <a:hlinkClick r:id="" action="ppaction://hlinkshowjump?jump=nextslide"/>
            </p:cNvPr>
            <p:cNvSpPr/>
            <p:nvPr userDrawn="1"/>
          </p:nvSpPr>
          <p:spPr>
            <a:xfrm>
              <a:off x="1276349" y="5514975"/>
              <a:ext cx="182880" cy="18288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 dirty="0"/>
            </a:p>
          </p:txBody>
        </p:sp>
      </p:grpSp>
      <p:sp>
        <p:nvSpPr>
          <p:cNvPr id="15" name="Freeform 14">
            <a:hlinkClick r:id="" action="ppaction://hlinkshowjump?jump=previousslide"/>
          </p:cNvPr>
          <p:cNvSpPr>
            <a:spLocks noChangeAspect="1"/>
          </p:cNvSpPr>
          <p:nvPr userDrawn="1"/>
        </p:nvSpPr>
        <p:spPr>
          <a:xfrm flipH="1">
            <a:off x="1049338" y="6530975"/>
            <a:ext cx="146050" cy="106363"/>
          </a:xfrm>
          <a:custGeom>
            <a:avLst/>
            <a:gdLst>
              <a:gd name="connsiteX0" fmla="*/ 16550 w 479956"/>
              <a:gd name="connsiteY0" fmla="*/ 119989 h 339280"/>
              <a:gd name="connsiteX1" fmla="*/ 318592 w 479956"/>
              <a:gd name="connsiteY1" fmla="*/ 128264 h 339280"/>
              <a:gd name="connsiteX2" fmla="*/ 211015 w 479956"/>
              <a:gd name="connsiteY2" fmla="*/ 8275 h 339280"/>
              <a:gd name="connsiteX3" fmla="*/ 314454 w 479956"/>
              <a:gd name="connsiteY3" fmla="*/ 0 h 339280"/>
              <a:gd name="connsiteX4" fmla="*/ 479956 w 479956"/>
              <a:gd name="connsiteY4" fmla="*/ 173777 h 339280"/>
              <a:gd name="connsiteX5" fmla="*/ 297904 w 479956"/>
              <a:gd name="connsiteY5" fmla="*/ 339280 h 339280"/>
              <a:gd name="connsiteX6" fmla="*/ 198602 w 479956"/>
              <a:gd name="connsiteY6" fmla="*/ 331005 h 339280"/>
              <a:gd name="connsiteX7" fmla="*/ 318592 w 479956"/>
              <a:gd name="connsiteY7" fmla="*/ 206878 h 339280"/>
              <a:gd name="connsiteX8" fmla="*/ 0 w 479956"/>
              <a:gd name="connsiteY8" fmla="*/ 211015 h 339280"/>
              <a:gd name="connsiteX9" fmla="*/ 16550 w 479956"/>
              <a:gd name="connsiteY9" fmla="*/ 119989 h 339280"/>
              <a:gd name="connsiteX0" fmla="*/ 16550 w 479956"/>
              <a:gd name="connsiteY0" fmla="*/ 119989 h 339280"/>
              <a:gd name="connsiteX1" fmla="*/ 318592 w 479956"/>
              <a:gd name="connsiteY1" fmla="*/ 128264 h 339280"/>
              <a:gd name="connsiteX2" fmla="*/ 194346 w 479956"/>
              <a:gd name="connsiteY2" fmla="*/ 3513 h 339280"/>
              <a:gd name="connsiteX3" fmla="*/ 314454 w 479956"/>
              <a:gd name="connsiteY3" fmla="*/ 0 h 339280"/>
              <a:gd name="connsiteX4" fmla="*/ 479956 w 479956"/>
              <a:gd name="connsiteY4" fmla="*/ 173777 h 339280"/>
              <a:gd name="connsiteX5" fmla="*/ 297904 w 479956"/>
              <a:gd name="connsiteY5" fmla="*/ 339280 h 339280"/>
              <a:gd name="connsiteX6" fmla="*/ 198602 w 479956"/>
              <a:gd name="connsiteY6" fmla="*/ 331005 h 339280"/>
              <a:gd name="connsiteX7" fmla="*/ 318592 w 479956"/>
              <a:gd name="connsiteY7" fmla="*/ 206878 h 339280"/>
              <a:gd name="connsiteX8" fmla="*/ 0 w 479956"/>
              <a:gd name="connsiteY8" fmla="*/ 211015 h 339280"/>
              <a:gd name="connsiteX9" fmla="*/ 16550 w 479956"/>
              <a:gd name="connsiteY9" fmla="*/ 119989 h 339280"/>
              <a:gd name="connsiteX0" fmla="*/ 16550 w 479956"/>
              <a:gd name="connsiteY0" fmla="*/ 122370 h 341661"/>
              <a:gd name="connsiteX1" fmla="*/ 318592 w 479956"/>
              <a:gd name="connsiteY1" fmla="*/ 130645 h 341661"/>
              <a:gd name="connsiteX2" fmla="*/ 194346 w 479956"/>
              <a:gd name="connsiteY2" fmla="*/ 5894 h 341661"/>
              <a:gd name="connsiteX3" fmla="*/ 307310 w 479956"/>
              <a:gd name="connsiteY3" fmla="*/ 0 h 341661"/>
              <a:gd name="connsiteX4" fmla="*/ 479956 w 479956"/>
              <a:gd name="connsiteY4" fmla="*/ 176158 h 341661"/>
              <a:gd name="connsiteX5" fmla="*/ 297904 w 479956"/>
              <a:gd name="connsiteY5" fmla="*/ 341661 h 341661"/>
              <a:gd name="connsiteX6" fmla="*/ 198602 w 479956"/>
              <a:gd name="connsiteY6" fmla="*/ 333386 h 341661"/>
              <a:gd name="connsiteX7" fmla="*/ 318592 w 479956"/>
              <a:gd name="connsiteY7" fmla="*/ 209259 h 341661"/>
              <a:gd name="connsiteX8" fmla="*/ 0 w 479956"/>
              <a:gd name="connsiteY8" fmla="*/ 213396 h 341661"/>
              <a:gd name="connsiteX9" fmla="*/ 16550 w 479956"/>
              <a:gd name="connsiteY9" fmla="*/ 122370 h 341661"/>
              <a:gd name="connsiteX0" fmla="*/ 16550 w 487100"/>
              <a:gd name="connsiteY0" fmla="*/ 122370 h 341661"/>
              <a:gd name="connsiteX1" fmla="*/ 318592 w 487100"/>
              <a:gd name="connsiteY1" fmla="*/ 130645 h 341661"/>
              <a:gd name="connsiteX2" fmla="*/ 194346 w 487100"/>
              <a:gd name="connsiteY2" fmla="*/ 5894 h 341661"/>
              <a:gd name="connsiteX3" fmla="*/ 307310 w 487100"/>
              <a:gd name="connsiteY3" fmla="*/ 0 h 341661"/>
              <a:gd name="connsiteX4" fmla="*/ 487100 w 487100"/>
              <a:gd name="connsiteY4" fmla="*/ 173777 h 341661"/>
              <a:gd name="connsiteX5" fmla="*/ 297904 w 487100"/>
              <a:gd name="connsiteY5" fmla="*/ 341661 h 341661"/>
              <a:gd name="connsiteX6" fmla="*/ 198602 w 487100"/>
              <a:gd name="connsiteY6" fmla="*/ 333386 h 341661"/>
              <a:gd name="connsiteX7" fmla="*/ 318592 w 487100"/>
              <a:gd name="connsiteY7" fmla="*/ 209259 h 341661"/>
              <a:gd name="connsiteX8" fmla="*/ 0 w 487100"/>
              <a:gd name="connsiteY8" fmla="*/ 213396 h 341661"/>
              <a:gd name="connsiteX9" fmla="*/ 16550 w 487100"/>
              <a:gd name="connsiteY9" fmla="*/ 122370 h 341661"/>
              <a:gd name="connsiteX0" fmla="*/ 16550 w 487100"/>
              <a:gd name="connsiteY0" fmla="*/ 122370 h 348805"/>
              <a:gd name="connsiteX1" fmla="*/ 318592 w 487100"/>
              <a:gd name="connsiteY1" fmla="*/ 130645 h 348805"/>
              <a:gd name="connsiteX2" fmla="*/ 194346 w 487100"/>
              <a:gd name="connsiteY2" fmla="*/ 5894 h 348805"/>
              <a:gd name="connsiteX3" fmla="*/ 307310 w 487100"/>
              <a:gd name="connsiteY3" fmla="*/ 0 h 348805"/>
              <a:gd name="connsiteX4" fmla="*/ 487100 w 487100"/>
              <a:gd name="connsiteY4" fmla="*/ 173777 h 348805"/>
              <a:gd name="connsiteX5" fmla="*/ 300285 w 487100"/>
              <a:gd name="connsiteY5" fmla="*/ 348805 h 348805"/>
              <a:gd name="connsiteX6" fmla="*/ 198602 w 487100"/>
              <a:gd name="connsiteY6" fmla="*/ 333386 h 348805"/>
              <a:gd name="connsiteX7" fmla="*/ 318592 w 487100"/>
              <a:gd name="connsiteY7" fmla="*/ 209259 h 348805"/>
              <a:gd name="connsiteX8" fmla="*/ 0 w 487100"/>
              <a:gd name="connsiteY8" fmla="*/ 213396 h 348805"/>
              <a:gd name="connsiteX9" fmla="*/ 16550 w 487100"/>
              <a:gd name="connsiteY9" fmla="*/ 122370 h 348805"/>
              <a:gd name="connsiteX0" fmla="*/ 16550 w 487100"/>
              <a:gd name="connsiteY0" fmla="*/ 122370 h 344043"/>
              <a:gd name="connsiteX1" fmla="*/ 318592 w 487100"/>
              <a:gd name="connsiteY1" fmla="*/ 130645 h 344043"/>
              <a:gd name="connsiteX2" fmla="*/ 194346 w 487100"/>
              <a:gd name="connsiteY2" fmla="*/ 5894 h 344043"/>
              <a:gd name="connsiteX3" fmla="*/ 307310 w 487100"/>
              <a:gd name="connsiteY3" fmla="*/ 0 h 344043"/>
              <a:gd name="connsiteX4" fmla="*/ 487100 w 487100"/>
              <a:gd name="connsiteY4" fmla="*/ 173777 h 344043"/>
              <a:gd name="connsiteX5" fmla="*/ 312191 w 487100"/>
              <a:gd name="connsiteY5" fmla="*/ 344043 h 344043"/>
              <a:gd name="connsiteX6" fmla="*/ 198602 w 487100"/>
              <a:gd name="connsiteY6" fmla="*/ 333386 h 344043"/>
              <a:gd name="connsiteX7" fmla="*/ 318592 w 487100"/>
              <a:gd name="connsiteY7" fmla="*/ 209259 h 344043"/>
              <a:gd name="connsiteX8" fmla="*/ 0 w 487100"/>
              <a:gd name="connsiteY8" fmla="*/ 213396 h 344043"/>
              <a:gd name="connsiteX9" fmla="*/ 16550 w 487100"/>
              <a:gd name="connsiteY9" fmla="*/ 122370 h 344043"/>
              <a:gd name="connsiteX0" fmla="*/ 16550 w 487100"/>
              <a:gd name="connsiteY0" fmla="*/ 122370 h 344043"/>
              <a:gd name="connsiteX1" fmla="*/ 318592 w 487100"/>
              <a:gd name="connsiteY1" fmla="*/ 130645 h 344043"/>
              <a:gd name="connsiteX2" fmla="*/ 194346 w 487100"/>
              <a:gd name="connsiteY2" fmla="*/ 5894 h 344043"/>
              <a:gd name="connsiteX3" fmla="*/ 307310 w 487100"/>
              <a:gd name="connsiteY3" fmla="*/ 0 h 344043"/>
              <a:gd name="connsiteX4" fmla="*/ 487100 w 487100"/>
              <a:gd name="connsiteY4" fmla="*/ 173777 h 344043"/>
              <a:gd name="connsiteX5" fmla="*/ 312191 w 487100"/>
              <a:gd name="connsiteY5" fmla="*/ 344043 h 344043"/>
              <a:gd name="connsiteX6" fmla="*/ 196221 w 487100"/>
              <a:gd name="connsiteY6" fmla="*/ 342911 h 344043"/>
              <a:gd name="connsiteX7" fmla="*/ 318592 w 487100"/>
              <a:gd name="connsiteY7" fmla="*/ 209259 h 344043"/>
              <a:gd name="connsiteX8" fmla="*/ 0 w 487100"/>
              <a:gd name="connsiteY8" fmla="*/ 213396 h 344043"/>
              <a:gd name="connsiteX9" fmla="*/ 16550 w 487100"/>
              <a:gd name="connsiteY9" fmla="*/ 122370 h 344043"/>
              <a:gd name="connsiteX0" fmla="*/ 16550 w 487100"/>
              <a:gd name="connsiteY0" fmla="*/ 122370 h 344043"/>
              <a:gd name="connsiteX1" fmla="*/ 318592 w 487100"/>
              <a:gd name="connsiteY1" fmla="*/ 130645 h 344043"/>
              <a:gd name="connsiteX2" fmla="*/ 194346 w 487100"/>
              <a:gd name="connsiteY2" fmla="*/ 5894 h 344043"/>
              <a:gd name="connsiteX3" fmla="*/ 307310 w 487100"/>
              <a:gd name="connsiteY3" fmla="*/ 0 h 344043"/>
              <a:gd name="connsiteX4" fmla="*/ 487100 w 487100"/>
              <a:gd name="connsiteY4" fmla="*/ 173777 h 344043"/>
              <a:gd name="connsiteX5" fmla="*/ 312191 w 487100"/>
              <a:gd name="connsiteY5" fmla="*/ 344043 h 344043"/>
              <a:gd name="connsiteX6" fmla="*/ 196221 w 487100"/>
              <a:gd name="connsiteY6" fmla="*/ 342911 h 344043"/>
              <a:gd name="connsiteX7" fmla="*/ 323355 w 487100"/>
              <a:gd name="connsiteY7" fmla="*/ 214022 h 344043"/>
              <a:gd name="connsiteX8" fmla="*/ 0 w 487100"/>
              <a:gd name="connsiteY8" fmla="*/ 213396 h 344043"/>
              <a:gd name="connsiteX9" fmla="*/ 16550 w 487100"/>
              <a:gd name="connsiteY9" fmla="*/ 122370 h 344043"/>
              <a:gd name="connsiteX0" fmla="*/ 0 w 489600"/>
              <a:gd name="connsiteY0" fmla="*/ 122370 h 344043"/>
              <a:gd name="connsiteX1" fmla="*/ 321092 w 489600"/>
              <a:gd name="connsiteY1" fmla="*/ 130645 h 344043"/>
              <a:gd name="connsiteX2" fmla="*/ 196846 w 489600"/>
              <a:gd name="connsiteY2" fmla="*/ 5894 h 344043"/>
              <a:gd name="connsiteX3" fmla="*/ 309810 w 489600"/>
              <a:gd name="connsiteY3" fmla="*/ 0 h 344043"/>
              <a:gd name="connsiteX4" fmla="*/ 489600 w 489600"/>
              <a:gd name="connsiteY4" fmla="*/ 173777 h 344043"/>
              <a:gd name="connsiteX5" fmla="*/ 314691 w 489600"/>
              <a:gd name="connsiteY5" fmla="*/ 344043 h 344043"/>
              <a:gd name="connsiteX6" fmla="*/ 198721 w 489600"/>
              <a:gd name="connsiteY6" fmla="*/ 342911 h 344043"/>
              <a:gd name="connsiteX7" fmla="*/ 325855 w 489600"/>
              <a:gd name="connsiteY7" fmla="*/ 214022 h 344043"/>
              <a:gd name="connsiteX8" fmla="*/ 2500 w 489600"/>
              <a:gd name="connsiteY8" fmla="*/ 213396 h 344043"/>
              <a:gd name="connsiteX9" fmla="*/ 0 w 489600"/>
              <a:gd name="connsiteY9" fmla="*/ 122370 h 344043"/>
              <a:gd name="connsiteX0" fmla="*/ 0 w 489600"/>
              <a:gd name="connsiteY0" fmla="*/ 122370 h 344043"/>
              <a:gd name="connsiteX1" fmla="*/ 321092 w 489600"/>
              <a:gd name="connsiteY1" fmla="*/ 128264 h 344043"/>
              <a:gd name="connsiteX2" fmla="*/ 196846 w 489600"/>
              <a:gd name="connsiteY2" fmla="*/ 5894 h 344043"/>
              <a:gd name="connsiteX3" fmla="*/ 309810 w 489600"/>
              <a:gd name="connsiteY3" fmla="*/ 0 h 344043"/>
              <a:gd name="connsiteX4" fmla="*/ 489600 w 489600"/>
              <a:gd name="connsiteY4" fmla="*/ 173777 h 344043"/>
              <a:gd name="connsiteX5" fmla="*/ 314691 w 489600"/>
              <a:gd name="connsiteY5" fmla="*/ 344043 h 344043"/>
              <a:gd name="connsiteX6" fmla="*/ 198721 w 489600"/>
              <a:gd name="connsiteY6" fmla="*/ 342911 h 344043"/>
              <a:gd name="connsiteX7" fmla="*/ 325855 w 489600"/>
              <a:gd name="connsiteY7" fmla="*/ 214022 h 344043"/>
              <a:gd name="connsiteX8" fmla="*/ 2500 w 489600"/>
              <a:gd name="connsiteY8" fmla="*/ 213396 h 344043"/>
              <a:gd name="connsiteX9" fmla="*/ 0 w 489600"/>
              <a:gd name="connsiteY9" fmla="*/ 122370 h 344043"/>
              <a:gd name="connsiteX0" fmla="*/ 3095 w 487933"/>
              <a:gd name="connsiteY0" fmla="*/ 122370 h 344043"/>
              <a:gd name="connsiteX1" fmla="*/ 319425 w 487933"/>
              <a:gd name="connsiteY1" fmla="*/ 128264 h 344043"/>
              <a:gd name="connsiteX2" fmla="*/ 195179 w 487933"/>
              <a:gd name="connsiteY2" fmla="*/ 5894 h 344043"/>
              <a:gd name="connsiteX3" fmla="*/ 308143 w 487933"/>
              <a:gd name="connsiteY3" fmla="*/ 0 h 344043"/>
              <a:gd name="connsiteX4" fmla="*/ 487933 w 487933"/>
              <a:gd name="connsiteY4" fmla="*/ 173777 h 344043"/>
              <a:gd name="connsiteX5" fmla="*/ 313024 w 487933"/>
              <a:gd name="connsiteY5" fmla="*/ 344043 h 344043"/>
              <a:gd name="connsiteX6" fmla="*/ 197054 w 487933"/>
              <a:gd name="connsiteY6" fmla="*/ 342911 h 344043"/>
              <a:gd name="connsiteX7" fmla="*/ 324188 w 487933"/>
              <a:gd name="connsiteY7" fmla="*/ 214022 h 344043"/>
              <a:gd name="connsiteX8" fmla="*/ 833 w 487933"/>
              <a:gd name="connsiteY8" fmla="*/ 213396 h 344043"/>
              <a:gd name="connsiteX9" fmla="*/ 3095 w 487933"/>
              <a:gd name="connsiteY9" fmla="*/ 122370 h 344043"/>
              <a:gd name="connsiteX0" fmla="*/ 3095 w 487933"/>
              <a:gd name="connsiteY0" fmla="*/ 122370 h 344043"/>
              <a:gd name="connsiteX1" fmla="*/ 319425 w 487933"/>
              <a:gd name="connsiteY1" fmla="*/ 128264 h 344043"/>
              <a:gd name="connsiteX2" fmla="*/ 195179 w 487933"/>
              <a:gd name="connsiteY2" fmla="*/ 5894 h 344043"/>
              <a:gd name="connsiteX3" fmla="*/ 308143 w 487933"/>
              <a:gd name="connsiteY3" fmla="*/ 0 h 344043"/>
              <a:gd name="connsiteX4" fmla="*/ 487933 w 487933"/>
              <a:gd name="connsiteY4" fmla="*/ 173777 h 344043"/>
              <a:gd name="connsiteX5" fmla="*/ 313024 w 487933"/>
              <a:gd name="connsiteY5" fmla="*/ 344043 h 344043"/>
              <a:gd name="connsiteX6" fmla="*/ 197054 w 487933"/>
              <a:gd name="connsiteY6" fmla="*/ 342911 h 344043"/>
              <a:gd name="connsiteX7" fmla="*/ 312281 w 487933"/>
              <a:gd name="connsiteY7" fmla="*/ 214022 h 344043"/>
              <a:gd name="connsiteX8" fmla="*/ 833 w 487933"/>
              <a:gd name="connsiteY8" fmla="*/ 213396 h 344043"/>
              <a:gd name="connsiteX9" fmla="*/ 3095 w 487933"/>
              <a:gd name="connsiteY9" fmla="*/ 122370 h 344043"/>
              <a:gd name="connsiteX0" fmla="*/ 3095 w 487933"/>
              <a:gd name="connsiteY0" fmla="*/ 122370 h 344043"/>
              <a:gd name="connsiteX1" fmla="*/ 312282 w 487933"/>
              <a:gd name="connsiteY1" fmla="*/ 128264 h 344043"/>
              <a:gd name="connsiteX2" fmla="*/ 195179 w 487933"/>
              <a:gd name="connsiteY2" fmla="*/ 5894 h 344043"/>
              <a:gd name="connsiteX3" fmla="*/ 308143 w 487933"/>
              <a:gd name="connsiteY3" fmla="*/ 0 h 344043"/>
              <a:gd name="connsiteX4" fmla="*/ 487933 w 487933"/>
              <a:gd name="connsiteY4" fmla="*/ 173777 h 344043"/>
              <a:gd name="connsiteX5" fmla="*/ 313024 w 487933"/>
              <a:gd name="connsiteY5" fmla="*/ 344043 h 344043"/>
              <a:gd name="connsiteX6" fmla="*/ 197054 w 487933"/>
              <a:gd name="connsiteY6" fmla="*/ 342911 h 344043"/>
              <a:gd name="connsiteX7" fmla="*/ 312281 w 487933"/>
              <a:gd name="connsiteY7" fmla="*/ 214022 h 344043"/>
              <a:gd name="connsiteX8" fmla="*/ 833 w 487933"/>
              <a:gd name="connsiteY8" fmla="*/ 213396 h 344043"/>
              <a:gd name="connsiteX9" fmla="*/ 3095 w 487933"/>
              <a:gd name="connsiteY9" fmla="*/ 122370 h 344043"/>
              <a:gd name="connsiteX0" fmla="*/ 3095 w 480789"/>
              <a:gd name="connsiteY0" fmla="*/ 122370 h 344043"/>
              <a:gd name="connsiteX1" fmla="*/ 312282 w 480789"/>
              <a:gd name="connsiteY1" fmla="*/ 128264 h 344043"/>
              <a:gd name="connsiteX2" fmla="*/ 195179 w 480789"/>
              <a:gd name="connsiteY2" fmla="*/ 5894 h 344043"/>
              <a:gd name="connsiteX3" fmla="*/ 308143 w 480789"/>
              <a:gd name="connsiteY3" fmla="*/ 0 h 344043"/>
              <a:gd name="connsiteX4" fmla="*/ 480789 w 480789"/>
              <a:gd name="connsiteY4" fmla="*/ 171396 h 344043"/>
              <a:gd name="connsiteX5" fmla="*/ 313024 w 480789"/>
              <a:gd name="connsiteY5" fmla="*/ 344043 h 344043"/>
              <a:gd name="connsiteX6" fmla="*/ 197054 w 480789"/>
              <a:gd name="connsiteY6" fmla="*/ 342911 h 344043"/>
              <a:gd name="connsiteX7" fmla="*/ 312281 w 480789"/>
              <a:gd name="connsiteY7" fmla="*/ 214022 h 344043"/>
              <a:gd name="connsiteX8" fmla="*/ 833 w 480789"/>
              <a:gd name="connsiteY8" fmla="*/ 213396 h 344043"/>
              <a:gd name="connsiteX9" fmla="*/ 3095 w 480789"/>
              <a:gd name="connsiteY9" fmla="*/ 122370 h 344043"/>
              <a:gd name="connsiteX0" fmla="*/ 3095 w 480789"/>
              <a:gd name="connsiteY0" fmla="*/ 131895 h 353568"/>
              <a:gd name="connsiteX1" fmla="*/ 312282 w 480789"/>
              <a:gd name="connsiteY1" fmla="*/ 137789 h 353568"/>
              <a:gd name="connsiteX2" fmla="*/ 195179 w 480789"/>
              <a:gd name="connsiteY2" fmla="*/ 15419 h 353568"/>
              <a:gd name="connsiteX3" fmla="*/ 305762 w 480789"/>
              <a:gd name="connsiteY3" fmla="*/ 0 h 353568"/>
              <a:gd name="connsiteX4" fmla="*/ 480789 w 480789"/>
              <a:gd name="connsiteY4" fmla="*/ 180921 h 353568"/>
              <a:gd name="connsiteX5" fmla="*/ 313024 w 480789"/>
              <a:gd name="connsiteY5" fmla="*/ 353568 h 353568"/>
              <a:gd name="connsiteX6" fmla="*/ 197054 w 480789"/>
              <a:gd name="connsiteY6" fmla="*/ 352436 h 353568"/>
              <a:gd name="connsiteX7" fmla="*/ 312281 w 480789"/>
              <a:gd name="connsiteY7" fmla="*/ 223547 h 353568"/>
              <a:gd name="connsiteX8" fmla="*/ 833 w 480789"/>
              <a:gd name="connsiteY8" fmla="*/ 222921 h 353568"/>
              <a:gd name="connsiteX9" fmla="*/ 3095 w 480789"/>
              <a:gd name="connsiteY9" fmla="*/ 131895 h 353568"/>
              <a:gd name="connsiteX0" fmla="*/ 3095 w 480789"/>
              <a:gd name="connsiteY0" fmla="*/ 129514 h 351187"/>
              <a:gd name="connsiteX1" fmla="*/ 312282 w 480789"/>
              <a:gd name="connsiteY1" fmla="*/ 135408 h 351187"/>
              <a:gd name="connsiteX2" fmla="*/ 195179 w 480789"/>
              <a:gd name="connsiteY2" fmla="*/ 13038 h 351187"/>
              <a:gd name="connsiteX3" fmla="*/ 310524 w 480789"/>
              <a:gd name="connsiteY3" fmla="*/ 0 h 351187"/>
              <a:gd name="connsiteX4" fmla="*/ 480789 w 480789"/>
              <a:gd name="connsiteY4" fmla="*/ 178540 h 351187"/>
              <a:gd name="connsiteX5" fmla="*/ 313024 w 480789"/>
              <a:gd name="connsiteY5" fmla="*/ 351187 h 351187"/>
              <a:gd name="connsiteX6" fmla="*/ 197054 w 480789"/>
              <a:gd name="connsiteY6" fmla="*/ 350055 h 351187"/>
              <a:gd name="connsiteX7" fmla="*/ 312281 w 480789"/>
              <a:gd name="connsiteY7" fmla="*/ 221166 h 351187"/>
              <a:gd name="connsiteX8" fmla="*/ 833 w 480789"/>
              <a:gd name="connsiteY8" fmla="*/ 220540 h 351187"/>
              <a:gd name="connsiteX9" fmla="*/ 3095 w 480789"/>
              <a:gd name="connsiteY9" fmla="*/ 129514 h 351187"/>
              <a:gd name="connsiteX0" fmla="*/ 3095 w 480789"/>
              <a:gd name="connsiteY0" fmla="*/ 129514 h 351187"/>
              <a:gd name="connsiteX1" fmla="*/ 312282 w 480789"/>
              <a:gd name="connsiteY1" fmla="*/ 135408 h 351187"/>
              <a:gd name="connsiteX2" fmla="*/ 195179 w 480789"/>
              <a:gd name="connsiteY2" fmla="*/ 13038 h 351187"/>
              <a:gd name="connsiteX3" fmla="*/ 310524 w 480789"/>
              <a:gd name="connsiteY3" fmla="*/ 0 h 351187"/>
              <a:gd name="connsiteX4" fmla="*/ 480789 w 480789"/>
              <a:gd name="connsiteY4" fmla="*/ 178540 h 351187"/>
              <a:gd name="connsiteX5" fmla="*/ 313024 w 480789"/>
              <a:gd name="connsiteY5" fmla="*/ 351187 h 351187"/>
              <a:gd name="connsiteX6" fmla="*/ 194672 w 480789"/>
              <a:gd name="connsiteY6" fmla="*/ 350055 h 351187"/>
              <a:gd name="connsiteX7" fmla="*/ 312281 w 480789"/>
              <a:gd name="connsiteY7" fmla="*/ 221166 h 351187"/>
              <a:gd name="connsiteX8" fmla="*/ 833 w 480789"/>
              <a:gd name="connsiteY8" fmla="*/ 220540 h 351187"/>
              <a:gd name="connsiteX9" fmla="*/ 3095 w 480789"/>
              <a:gd name="connsiteY9" fmla="*/ 129514 h 351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80789" h="351187">
                <a:moveTo>
                  <a:pt x="3095" y="129514"/>
                </a:moveTo>
                <a:lnTo>
                  <a:pt x="312282" y="135408"/>
                </a:lnTo>
                <a:lnTo>
                  <a:pt x="195179" y="13038"/>
                </a:lnTo>
                <a:lnTo>
                  <a:pt x="310524" y="0"/>
                </a:lnTo>
                <a:lnTo>
                  <a:pt x="480789" y="178540"/>
                </a:lnTo>
                <a:lnTo>
                  <a:pt x="313024" y="351187"/>
                </a:lnTo>
                <a:lnTo>
                  <a:pt x="194672" y="350055"/>
                </a:lnTo>
                <a:lnTo>
                  <a:pt x="312281" y="221166"/>
                </a:lnTo>
                <a:lnTo>
                  <a:pt x="833" y="220540"/>
                </a:lnTo>
                <a:cubicBezTo>
                  <a:pt x="0" y="190198"/>
                  <a:pt x="3928" y="159856"/>
                  <a:pt x="3095" y="12951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 dirty="0"/>
          </a:p>
        </p:txBody>
      </p:sp>
      <p:sp>
        <p:nvSpPr>
          <p:cNvPr id="16" name="Oval 15">
            <a:hlinkClick r:id="" action="ppaction://hlinkshowjump?jump=previousslide"/>
          </p:cNvPr>
          <p:cNvSpPr/>
          <p:nvPr userDrawn="1"/>
        </p:nvSpPr>
        <p:spPr>
          <a:xfrm flipH="1">
            <a:off x="1019175" y="6492875"/>
            <a:ext cx="182563" cy="182563"/>
          </a:xfrm>
          <a:prstGeom prst="ellipse">
            <a:avLst/>
          </a:prstGeom>
          <a:noFill/>
          <a:ln w="2222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 dirty="0"/>
          </a:p>
        </p:txBody>
      </p:sp>
      <p:sp>
        <p:nvSpPr>
          <p:cNvPr id="17" name="Rectangle 9"/>
          <p:cNvSpPr>
            <a:spLocks noChangeArrowheads="1"/>
          </p:cNvSpPr>
          <p:nvPr userDrawn="1"/>
        </p:nvSpPr>
        <p:spPr bwMode="auto">
          <a:xfrm>
            <a:off x="0" y="0"/>
            <a:ext cx="9144000" cy="809625"/>
          </a:xfrm>
          <a:prstGeom prst="rect">
            <a:avLst/>
          </a:prstGeom>
          <a:solidFill>
            <a:schemeClr val="accent3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CA" dirty="0">
              <a:ea typeface="MS PGothic" pitchFamily="34" charset="-128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175" y="0"/>
            <a:ext cx="8378825" cy="79310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25" y="1159845"/>
            <a:ext cx="5916613" cy="4765675"/>
          </a:xfrm>
        </p:spPr>
        <p:txBody>
          <a:bodyPr/>
          <a:lstStyle>
            <a:lvl1pPr marL="0" indent="0">
              <a:spcBef>
                <a:spcPts val="1200"/>
              </a:spcBef>
              <a:defRPr sz="180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14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 sz="14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 sz="14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84175" y="1159845"/>
            <a:ext cx="2243138" cy="4783755"/>
          </a:xfrm>
        </p:spPr>
        <p:txBody>
          <a:bodyPr/>
          <a:lstStyle>
            <a:lvl1pPr marL="0" indent="0" algn="l" rtl="0" eaLnBrk="0" fontAlgn="base" hangingPunct="0">
              <a:lnSpc>
                <a:spcPct val="90000"/>
              </a:lnSpc>
              <a:spcBef>
                <a:spcPct val="45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itchFamily="2" charset="2"/>
              <a:defRPr lang="en-US" sz="1600" b="1" kern="1200" baseline="0" dirty="0" smtClean="0">
                <a:solidFill>
                  <a:srgbClr val="008C97"/>
                </a:solidFill>
                <a:latin typeface="Arial" pitchFamily="34" charset="0"/>
                <a:ea typeface="Geneva" pitchFamily="68" charset="-128"/>
                <a:cs typeface="Arial" pitchFamily="34" charset="0"/>
              </a:defRPr>
            </a:lvl1pPr>
            <a:lvl2pPr>
              <a:defRPr lang="en-US" sz="1600" b="0" kern="1200" baseline="0" dirty="0" smtClean="0">
                <a:solidFill>
                  <a:schemeClr val="tx1"/>
                </a:solidFill>
                <a:latin typeface="Arial" pitchFamily="34" charset="0"/>
                <a:ea typeface="Geneva" pitchFamily="68" charset="-128"/>
                <a:cs typeface="Arial" pitchFamily="34" charset="0"/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3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19" name="TextBox 18"/>
          <p:cNvSpPr txBox="1">
            <a:spLocks noChangeArrowheads="1"/>
          </p:cNvSpPr>
          <p:nvPr userDrawn="1"/>
        </p:nvSpPr>
        <p:spPr bwMode="auto">
          <a:xfrm>
            <a:off x="6138010" y="6489700"/>
            <a:ext cx="1003480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CA" sz="1100" b="0" dirty="0" smtClean="0">
                <a:solidFill>
                  <a:srgbClr val="9D9FA2"/>
                </a:solidFill>
                <a:latin typeface="Arial" pitchFamily="34" charset="0"/>
                <a:ea typeface="MS PGothic" pitchFamily="34" charset="-128"/>
                <a:cs typeface="+mn-cs"/>
              </a:rPr>
              <a:t>November 2015</a:t>
            </a:r>
            <a:endParaRPr lang="en-CA" sz="1100" b="0" dirty="0">
              <a:solidFill>
                <a:srgbClr val="9D9FA2"/>
              </a:solidFill>
              <a:latin typeface="Arial" pitchFamily="34" charset="0"/>
              <a:ea typeface="MS PGothic" pitchFamily="34" charset="-128"/>
              <a:cs typeface="+mn-cs"/>
            </a:endParaRPr>
          </a:p>
        </p:txBody>
      </p:sp>
      <p:pic>
        <p:nvPicPr>
          <p:cNvPr id="20" name="Picture 13" descr="arrow yellow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3847" y="6492875"/>
            <a:ext cx="1651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6811205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91338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 userDrawn="1"/>
        </p:nvSpPr>
        <p:spPr bwMode="gray">
          <a:xfrm>
            <a:off x="358775" y="6438900"/>
            <a:ext cx="49053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914400"/>
            <a:fld id="{F65CCFC5-E934-3246-A96B-EA4F5BFDB207}" type="slidenum">
              <a:rPr lang="en-US" sz="1600" b="0"/>
              <a:pPr defTabSz="914400"/>
              <a:t>‹#›</a:t>
            </a:fld>
            <a:endParaRPr lang="en-US" sz="1600" b="0" dirty="0"/>
          </a:p>
        </p:txBody>
      </p:sp>
      <p:cxnSp>
        <p:nvCxnSpPr>
          <p:cNvPr id="5" name="Straight Connector 4"/>
          <p:cNvCxnSpPr/>
          <p:nvPr userDrawn="1"/>
        </p:nvCxnSpPr>
        <p:spPr>
          <a:xfrm rot="5400000">
            <a:off x="708025" y="6573838"/>
            <a:ext cx="200025" cy="0"/>
          </a:xfrm>
          <a:prstGeom prst="line">
            <a:avLst/>
          </a:prstGeom>
          <a:ln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14" descr="arrow 4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7988" y="6478588"/>
            <a:ext cx="204787" cy="211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" name="Group 21"/>
          <p:cNvGrpSpPr>
            <a:grpSpLocks/>
          </p:cNvGrpSpPr>
          <p:nvPr userDrawn="1"/>
        </p:nvGrpSpPr>
        <p:grpSpPr bwMode="auto">
          <a:xfrm>
            <a:off x="1330325" y="6492875"/>
            <a:ext cx="182563" cy="182563"/>
            <a:chOff x="1276349" y="5514975"/>
            <a:chExt cx="182880" cy="182880"/>
          </a:xfrm>
        </p:grpSpPr>
        <p:sp>
          <p:nvSpPr>
            <p:cNvPr id="11" name="Freeform 10"/>
            <p:cNvSpPr>
              <a:spLocks noChangeAspect="1"/>
            </p:cNvSpPr>
            <p:nvPr userDrawn="1"/>
          </p:nvSpPr>
          <p:spPr>
            <a:xfrm>
              <a:off x="1285891" y="5553141"/>
              <a:ext cx="146304" cy="106548"/>
            </a:xfrm>
            <a:custGeom>
              <a:avLst/>
              <a:gdLst>
                <a:gd name="connsiteX0" fmla="*/ 16550 w 479956"/>
                <a:gd name="connsiteY0" fmla="*/ 119989 h 339280"/>
                <a:gd name="connsiteX1" fmla="*/ 318592 w 479956"/>
                <a:gd name="connsiteY1" fmla="*/ 128264 h 339280"/>
                <a:gd name="connsiteX2" fmla="*/ 211015 w 479956"/>
                <a:gd name="connsiteY2" fmla="*/ 8275 h 339280"/>
                <a:gd name="connsiteX3" fmla="*/ 314454 w 479956"/>
                <a:gd name="connsiteY3" fmla="*/ 0 h 339280"/>
                <a:gd name="connsiteX4" fmla="*/ 479956 w 479956"/>
                <a:gd name="connsiteY4" fmla="*/ 173777 h 339280"/>
                <a:gd name="connsiteX5" fmla="*/ 297904 w 479956"/>
                <a:gd name="connsiteY5" fmla="*/ 339280 h 339280"/>
                <a:gd name="connsiteX6" fmla="*/ 198602 w 479956"/>
                <a:gd name="connsiteY6" fmla="*/ 331005 h 339280"/>
                <a:gd name="connsiteX7" fmla="*/ 318592 w 479956"/>
                <a:gd name="connsiteY7" fmla="*/ 206878 h 339280"/>
                <a:gd name="connsiteX8" fmla="*/ 0 w 479956"/>
                <a:gd name="connsiteY8" fmla="*/ 211015 h 339280"/>
                <a:gd name="connsiteX9" fmla="*/ 16550 w 479956"/>
                <a:gd name="connsiteY9" fmla="*/ 119989 h 339280"/>
                <a:gd name="connsiteX0" fmla="*/ 16550 w 479956"/>
                <a:gd name="connsiteY0" fmla="*/ 119989 h 339280"/>
                <a:gd name="connsiteX1" fmla="*/ 318592 w 479956"/>
                <a:gd name="connsiteY1" fmla="*/ 128264 h 339280"/>
                <a:gd name="connsiteX2" fmla="*/ 194346 w 479956"/>
                <a:gd name="connsiteY2" fmla="*/ 3513 h 339280"/>
                <a:gd name="connsiteX3" fmla="*/ 314454 w 479956"/>
                <a:gd name="connsiteY3" fmla="*/ 0 h 339280"/>
                <a:gd name="connsiteX4" fmla="*/ 479956 w 479956"/>
                <a:gd name="connsiteY4" fmla="*/ 173777 h 339280"/>
                <a:gd name="connsiteX5" fmla="*/ 297904 w 479956"/>
                <a:gd name="connsiteY5" fmla="*/ 339280 h 339280"/>
                <a:gd name="connsiteX6" fmla="*/ 198602 w 479956"/>
                <a:gd name="connsiteY6" fmla="*/ 331005 h 339280"/>
                <a:gd name="connsiteX7" fmla="*/ 318592 w 479956"/>
                <a:gd name="connsiteY7" fmla="*/ 206878 h 339280"/>
                <a:gd name="connsiteX8" fmla="*/ 0 w 479956"/>
                <a:gd name="connsiteY8" fmla="*/ 211015 h 339280"/>
                <a:gd name="connsiteX9" fmla="*/ 16550 w 479956"/>
                <a:gd name="connsiteY9" fmla="*/ 119989 h 339280"/>
                <a:gd name="connsiteX0" fmla="*/ 16550 w 479956"/>
                <a:gd name="connsiteY0" fmla="*/ 122370 h 341661"/>
                <a:gd name="connsiteX1" fmla="*/ 318592 w 479956"/>
                <a:gd name="connsiteY1" fmla="*/ 130645 h 341661"/>
                <a:gd name="connsiteX2" fmla="*/ 194346 w 479956"/>
                <a:gd name="connsiteY2" fmla="*/ 5894 h 341661"/>
                <a:gd name="connsiteX3" fmla="*/ 307310 w 479956"/>
                <a:gd name="connsiteY3" fmla="*/ 0 h 341661"/>
                <a:gd name="connsiteX4" fmla="*/ 479956 w 479956"/>
                <a:gd name="connsiteY4" fmla="*/ 176158 h 341661"/>
                <a:gd name="connsiteX5" fmla="*/ 297904 w 479956"/>
                <a:gd name="connsiteY5" fmla="*/ 341661 h 341661"/>
                <a:gd name="connsiteX6" fmla="*/ 198602 w 479956"/>
                <a:gd name="connsiteY6" fmla="*/ 333386 h 341661"/>
                <a:gd name="connsiteX7" fmla="*/ 318592 w 479956"/>
                <a:gd name="connsiteY7" fmla="*/ 209259 h 341661"/>
                <a:gd name="connsiteX8" fmla="*/ 0 w 479956"/>
                <a:gd name="connsiteY8" fmla="*/ 213396 h 341661"/>
                <a:gd name="connsiteX9" fmla="*/ 16550 w 479956"/>
                <a:gd name="connsiteY9" fmla="*/ 122370 h 341661"/>
                <a:gd name="connsiteX0" fmla="*/ 16550 w 487100"/>
                <a:gd name="connsiteY0" fmla="*/ 122370 h 341661"/>
                <a:gd name="connsiteX1" fmla="*/ 318592 w 487100"/>
                <a:gd name="connsiteY1" fmla="*/ 130645 h 341661"/>
                <a:gd name="connsiteX2" fmla="*/ 194346 w 487100"/>
                <a:gd name="connsiteY2" fmla="*/ 5894 h 341661"/>
                <a:gd name="connsiteX3" fmla="*/ 307310 w 487100"/>
                <a:gd name="connsiteY3" fmla="*/ 0 h 341661"/>
                <a:gd name="connsiteX4" fmla="*/ 487100 w 487100"/>
                <a:gd name="connsiteY4" fmla="*/ 173777 h 341661"/>
                <a:gd name="connsiteX5" fmla="*/ 297904 w 487100"/>
                <a:gd name="connsiteY5" fmla="*/ 341661 h 341661"/>
                <a:gd name="connsiteX6" fmla="*/ 198602 w 487100"/>
                <a:gd name="connsiteY6" fmla="*/ 333386 h 341661"/>
                <a:gd name="connsiteX7" fmla="*/ 318592 w 487100"/>
                <a:gd name="connsiteY7" fmla="*/ 209259 h 341661"/>
                <a:gd name="connsiteX8" fmla="*/ 0 w 487100"/>
                <a:gd name="connsiteY8" fmla="*/ 213396 h 341661"/>
                <a:gd name="connsiteX9" fmla="*/ 16550 w 487100"/>
                <a:gd name="connsiteY9" fmla="*/ 122370 h 341661"/>
                <a:gd name="connsiteX0" fmla="*/ 16550 w 487100"/>
                <a:gd name="connsiteY0" fmla="*/ 122370 h 348805"/>
                <a:gd name="connsiteX1" fmla="*/ 318592 w 487100"/>
                <a:gd name="connsiteY1" fmla="*/ 130645 h 348805"/>
                <a:gd name="connsiteX2" fmla="*/ 194346 w 487100"/>
                <a:gd name="connsiteY2" fmla="*/ 5894 h 348805"/>
                <a:gd name="connsiteX3" fmla="*/ 307310 w 487100"/>
                <a:gd name="connsiteY3" fmla="*/ 0 h 348805"/>
                <a:gd name="connsiteX4" fmla="*/ 487100 w 487100"/>
                <a:gd name="connsiteY4" fmla="*/ 173777 h 348805"/>
                <a:gd name="connsiteX5" fmla="*/ 300285 w 487100"/>
                <a:gd name="connsiteY5" fmla="*/ 348805 h 348805"/>
                <a:gd name="connsiteX6" fmla="*/ 198602 w 487100"/>
                <a:gd name="connsiteY6" fmla="*/ 333386 h 348805"/>
                <a:gd name="connsiteX7" fmla="*/ 318592 w 487100"/>
                <a:gd name="connsiteY7" fmla="*/ 209259 h 348805"/>
                <a:gd name="connsiteX8" fmla="*/ 0 w 487100"/>
                <a:gd name="connsiteY8" fmla="*/ 213396 h 348805"/>
                <a:gd name="connsiteX9" fmla="*/ 16550 w 487100"/>
                <a:gd name="connsiteY9" fmla="*/ 122370 h 348805"/>
                <a:gd name="connsiteX0" fmla="*/ 16550 w 487100"/>
                <a:gd name="connsiteY0" fmla="*/ 122370 h 344043"/>
                <a:gd name="connsiteX1" fmla="*/ 318592 w 487100"/>
                <a:gd name="connsiteY1" fmla="*/ 130645 h 344043"/>
                <a:gd name="connsiteX2" fmla="*/ 194346 w 487100"/>
                <a:gd name="connsiteY2" fmla="*/ 5894 h 344043"/>
                <a:gd name="connsiteX3" fmla="*/ 307310 w 487100"/>
                <a:gd name="connsiteY3" fmla="*/ 0 h 344043"/>
                <a:gd name="connsiteX4" fmla="*/ 487100 w 487100"/>
                <a:gd name="connsiteY4" fmla="*/ 173777 h 344043"/>
                <a:gd name="connsiteX5" fmla="*/ 312191 w 487100"/>
                <a:gd name="connsiteY5" fmla="*/ 344043 h 344043"/>
                <a:gd name="connsiteX6" fmla="*/ 198602 w 487100"/>
                <a:gd name="connsiteY6" fmla="*/ 333386 h 344043"/>
                <a:gd name="connsiteX7" fmla="*/ 318592 w 487100"/>
                <a:gd name="connsiteY7" fmla="*/ 209259 h 344043"/>
                <a:gd name="connsiteX8" fmla="*/ 0 w 487100"/>
                <a:gd name="connsiteY8" fmla="*/ 213396 h 344043"/>
                <a:gd name="connsiteX9" fmla="*/ 16550 w 487100"/>
                <a:gd name="connsiteY9" fmla="*/ 122370 h 344043"/>
                <a:gd name="connsiteX0" fmla="*/ 16550 w 487100"/>
                <a:gd name="connsiteY0" fmla="*/ 122370 h 344043"/>
                <a:gd name="connsiteX1" fmla="*/ 318592 w 487100"/>
                <a:gd name="connsiteY1" fmla="*/ 130645 h 344043"/>
                <a:gd name="connsiteX2" fmla="*/ 194346 w 487100"/>
                <a:gd name="connsiteY2" fmla="*/ 5894 h 344043"/>
                <a:gd name="connsiteX3" fmla="*/ 307310 w 487100"/>
                <a:gd name="connsiteY3" fmla="*/ 0 h 344043"/>
                <a:gd name="connsiteX4" fmla="*/ 487100 w 487100"/>
                <a:gd name="connsiteY4" fmla="*/ 173777 h 344043"/>
                <a:gd name="connsiteX5" fmla="*/ 312191 w 487100"/>
                <a:gd name="connsiteY5" fmla="*/ 344043 h 344043"/>
                <a:gd name="connsiteX6" fmla="*/ 196221 w 487100"/>
                <a:gd name="connsiteY6" fmla="*/ 342911 h 344043"/>
                <a:gd name="connsiteX7" fmla="*/ 318592 w 487100"/>
                <a:gd name="connsiteY7" fmla="*/ 209259 h 344043"/>
                <a:gd name="connsiteX8" fmla="*/ 0 w 487100"/>
                <a:gd name="connsiteY8" fmla="*/ 213396 h 344043"/>
                <a:gd name="connsiteX9" fmla="*/ 16550 w 487100"/>
                <a:gd name="connsiteY9" fmla="*/ 122370 h 344043"/>
                <a:gd name="connsiteX0" fmla="*/ 16550 w 487100"/>
                <a:gd name="connsiteY0" fmla="*/ 122370 h 344043"/>
                <a:gd name="connsiteX1" fmla="*/ 318592 w 487100"/>
                <a:gd name="connsiteY1" fmla="*/ 130645 h 344043"/>
                <a:gd name="connsiteX2" fmla="*/ 194346 w 487100"/>
                <a:gd name="connsiteY2" fmla="*/ 5894 h 344043"/>
                <a:gd name="connsiteX3" fmla="*/ 307310 w 487100"/>
                <a:gd name="connsiteY3" fmla="*/ 0 h 344043"/>
                <a:gd name="connsiteX4" fmla="*/ 487100 w 487100"/>
                <a:gd name="connsiteY4" fmla="*/ 173777 h 344043"/>
                <a:gd name="connsiteX5" fmla="*/ 312191 w 487100"/>
                <a:gd name="connsiteY5" fmla="*/ 344043 h 344043"/>
                <a:gd name="connsiteX6" fmla="*/ 196221 w 487100"/>
                <a:gd name="connsiteY6" fmla="*/ 342911 h 344043"/>
                <a:gd name="connsiteX7" fmla="*/ 323355 w 487100"/>
                <a:gd name="connsiteY7" fmla="*/ 214022 h 344043"/>
                <a:gd name="connsiteX8" fmla="*/ 0 w 487100"/>
                <a:gd name="connsiteY8" fmla="*/ 213396 h 344043"/>
                <a:gd name="connsiteX9" fmla="*/ 16550 w 487100"/>
                <a:gd name="connsiteY9" fmla="*/ 122370 h 344043"/>
                <a:gd name="connsiteX0" fmla="*/ 0 w 489600"/>
                <a:gd name="connsiteY0" fmla="*/ 122370 h 344043"/>
                <a:gd name="connsiteX1" fmla="*/ 321092 w 489600"/>
                <a:gd name="connsiteY1" fmla="*/ 130645 h 344043"/>
                <a:gd name="connsiteX2" fmla="*/ 196846 w 489600"/>
                <a:gd name="connsiteY2" fmla="*/ 5894 h 344043"/>
                <a:gd name="connsiteX3" fmla="*/ 309810 w 489600"/>
                <a:gd name="connsiteY3" fmla="*/ 0 h 344043"/>
                <a:gd name="connsiteX4" fmla="*/ 489600 w 489600"/>
                <a:gd name="connsiteY4" fmla="*/ 173777 h 344043"/>
                <a:gd name="connsiteX5" fmla="*/ 314691 w 489600"/>
                <a:gd name="connsiteY5" fmla="*/ 344043 h 344043"/>
                <a:gd name="connsiteX6" fmla="*/ 198721 w 489600"/>
                <a:gd name="connsiteY6" fmla="*/ 342911 h 344043"/>
                <a:gd name="connsiteX7" fmla="*/ 325855 w 489600"/>
                <a:gd name="connsiteY7" fmla="*/ 214022 h 344043"/>
                <a:gd name="connsiteX8" fmla="*/ 2500 w 489600"/>
                <a:gd name="connsiteY8" fmla="*/ 213396 h 344043"/>
                <a:gd name="connsiteX9" fmla="*/ 0 w 489600"/>
                <a:gd name="connsiteY9" fmla="*/ 122370 h 344043"/>
                <a:gd name="connsiteX0" fmla="*/ 0 w 489600"/>
                <a:gd name="connsiteY0" fmla="*/ 122370 h 344043"/>
                <a:gd name="connsiteX1" fmla="*/ 321092 w 489600"/>
                <a:gd name="connsiteY1" fmla="*/ 128264 h 344043"/>
                <a:gd name="connsiteX2" fmla="*/ 196846 w 489600"/>
                <a:gd name="connsiteY2" fmla="*/ 5894 h 344043"/>
                <a:gd name="connsiteX3" fmla="*/ 309810 w 489600"/>
                <a:gd name="connsiteY3" fmla="*/ 0 h 344043"/>
                <a:gd name="connsiteX4" fmla="*/ 489600 w 489600"/>
                <a:gd name="connsiteY4" fmla="*/ 173777 h 344043"/>
                <a:gd name="connsiteX5" fmla="*/ 314691 w 489600"/>
                <a:gd name="connsiteY5" fmla="*/ 344043 h 344043"/>
                <a:gd name="connsiteX6" fmla="*/ 198721 w 489600"/>
                <a:gd name="connsiteY6" fmla="*/ 342911 h 344043"/>
                <a:gd name="connsiteX7" fmla="*/ 325855 w 489600"/>
                <a:gd name="connsiteY7" fmla="*/ 214022 h 344043"/>
                <a:gd name="connsiteX8" fmla="*/ 2500 w 489600"/>
                <a:gd name="connsiteY8" fmla="*/ 213396 h 344043"/>
                <a:gd name="connsiteX9" fmla="*/ 0 w 489600"/>
                <a:gd name="connsiteY9" fmla="*/ 122370 h 344043"/>
                <a:gd name="connsiteX0" fmla="*/ 3095 w 487933"/>
                <a:gd name="connsiteY0" fmla="*/ 122370 h 344043"/>
                <a:gd name="connsiteX1" fmla="*/ 319425 w 487933"/>
                <a:gd name="connsiteY1" fmla="*/ 128264 h 344043"/>
                <a:gd name="connsiteX2" fmla="*/ 195179 w 487933"/>
                <a:gd name="connsiteY2" fmla="*/ 5894 h 344043"/>
                <a:gd name="connsiteX3" fmla="*/ 308143 w 487933"/>
                <a:gd name="connsiteY3" fmla="*/ 0 h 344043"/>
                <a:gd name="connsiteX4" fmla="*/ 487933 w 487933"/>
                <a:gd name="connsiteY4" fmla="*/ 173777 h 344043"/>
                <a:gd name="connsiteX5" fmla="*/ 313024 w 487933"/>
                <a:gd name="connsiteY5" fmla="*/ 344043 h 344043"/>
                <a:gd name="connsiteX6" fmla="*/ 197054 w 487933"/>
                <a:gd name="connsiteY6" fmla="*/ 342911 h 344043"/>
                <a:gd name="connsiteX7" fmla="*/ 324188 w 487933"/>
                <a:gd name="connsiteY7" fmla="*/ 214022 h 344043"/>
                <a:gd name="connsiteX8" fmla="*/ 833 w 487933"/>
                <a:gd name="connsiteY8" fmla="*/ 213396 h 344043"/>
                <a:gd name="connsiteX9" fmla="*/ 3095 w 487933"/>
                <a:gd name="connsiteY9" fmla="*/ 122370 h 344043"/>
                <a:gd name="connsiteX0" fmla="*/ 3095 w 487933"/>
                <a:gd name="connsiteY0" fmla="*/ 122370 h 344043"/>
                <a:gd name="connsiteX1" fmla="*/ 319425 w 487933"/>
                <a:gd name="connsiteY1" fmla="*/ 128264 h 344043"/>
                <a:gd name="connsiteX2" fmla="*/ 195179 w 487933"/>
                <a:gd name="connsiteY2" fmla="*/ 5894 h 344043"/>
                <a:gd name="connsiteX3" fmla="*/ 308143 w 487933"/>
                <a:gd name="connsiteY3" fmla="*/ 0 h 344043"/>
                <a:gd name="connsiteX4" fmla="*/ 487933 w 487933"/>
                <a:gd name="connsiteY4" fmla="*/ 173777 h 344043"/>
                <a:gd name="connsiteX5" fmla="*/ 313024 w 487933"/>
                <a:gd name="connsiteY5" fmla="*/ 344043 h 344043"/>
                <a:gd name="connsiteX6" fmla="*/ 197054 w 487933"/>
                <a:gd name="connsiteY6" fmla="*/ 342911 h 344043"/>
                <a:gd name="connsiteX7" fmla="*/ 312281 w 487933"/>
                <a:gd name="connsiteY7" fmla="*/ 214022 h 344043"/>
                <a:gd name="connsiteX8" fmla="*/ 833 w 487933"/>
                <a:gd name="connsiteY8" fmla="*/ 213396 h 344043"/>
                <a:gd name="connsiteX9" fmla="*/ 3095 w 487933"/>
                <a:gd name="connsiteY9" fmla="*/ 122370 h 344043"/>
                <a:gd name="connsiteX0" fmla="*/ 3095 w 487933"/>
                <a:gd name="connsiteY0" fmla="*/ 122370 h 344043"/>
                <a:gd name="connsiteX1" fmla="*/ 312282 w 487933"/>
                <a:gd name="connsiteY1" fmla="*/ 128264 h 344043"/>
                <a:gd name="connsiteX2" fmla="*/ 195179 w 487933"/>
                <a:gd name="connsiteY2" fmla="*/ 5894 h 344043"/>
                <a:gd name="connsiteX3" fmla="*/ 308143 w 487933"/>
                <a:gd name="connsiteY3" fmla="*/ 0 h 344043"/>
                <a:gd name="connsiteX4" fmla="*/ 487933 w 487933"/>
                <a:gd name="connsiteY4" fmla="*/ 173777 h 344043"/>
                <a:gd name="connsiteX5" fmla="*/ 313024 w 487933"/>
                <a:gd name="connsiteY5" fmla="*/ 344043 h 344043"/>
                <a:gd name="connsiteX6" fmla="*/ 197054 w 487933"/>
                <a:gd name="connsiteY6" fmla="*/ 342911 h 344043"/>
                <a:gd name="connsiteX7" fmla="*/ 312281 w 487933"/>
                <a:gd name="connsiteY7" fmla="*/ 214022 h 344043"/>
                <a:gd name="connsiteX8" fmla="*/ 833 w 487933"/>
                <a:gd name="connsiteY8" fmla="*/ 213396 h 344043"/>
                <a:gd name="connsiteX9" fmla="*/ 3095 w 487933"/>
                <a:gd name="connsiteY9" fmla="*/ 122370 h 344043"/>
                <a:gd name="connsiteX0" fmla="*/ 3095 w 480789"/>
                <a:gd name="connsiteY0" fmla="*/ 122370 h 344043"/>
                <a:gd name="connsiteX1" fmla="*/ 312282 w 480789"/>
                <a:gd name="connsiteY1" fmla="*/ 128264 h 344043"/>
                <a:gd name="connsiteX2" fmla="*/ 195179 w 480789"/>
                <a:gd name="connsiteY2" fmla="*/ 5894 h 344043"/>
                <a:gd name="connsiteX3" fmla="*/ 308143 w 480789"/>
                <a:gd name="connsiteY3" fmla="*/ 0 h 344043"/>
                <a:gd name="connsiteX4" fmla="*/ 480789 w 480789"/>
                <a:gd name="connsiteY4" fmla="*/ 171396 h 344043"/>
                <a:gd name="connsiteX5" fmla="*/ 313024 w 480789"/>
                <a:gd name="connsiteY5" fmla="*/ 344043 h 344043"/>
                <a:gd name="connsiteX6" fmla="*/ 197054 w 480789"/>
                <a:gd name="connsiteY6" fmla="*/ 342911 h 344043"/>
                <a:gd name="connsiteX7" fmla="*/ 312281 w 480789"/>
                <a:gd name="connsiteY7" fmla="*/ 214022 h 344043"/>
                <a:gd name="connsiteX8" fmla="*/ 833 w 480789"/>
                <a:gd name="connsiteY8" fmla="*/ 213396 h 344043"/>
                <a:gd name="connsiteX9" fmla="*/ 3095 w 480789"/>
                <a:gd name="connsiteY9" fmla="*/ 122370 h 344043"/>
                <a:gd name="connsiteX0" fmla="*/ 3095 w 480789"/>
                <a:gd name="connsiteY0" fmla="*/ 131895 h 353568"/>
                <a:gd name="connsiteX1" fmla="*/ 312282 w 480789"/>
                <a:gd name="connsiteY1" fmla="*/ 137789 h 353568"/>
                <a:gd name="connsiteX2" fmla="*/ 195179 w 480789"/>
                <a:gd name="connsiteY2" fmla="*/ 15419 h 353568"/>
                <a:gd name="connsiteX3" fmla="*/ 305762 w 480789"/>
                <a:gd name="connsiteY3" fmla="*/ 0 h 353568"/>
                <a:gd name="connsiteX4" fmla="*/ 480789 w 480789"/>
                <a:gd name="connsiteY4" fmla="*/ 180921 h 353568"/>
                <a:gd name="connsiteX5" fmla="*/ 313024 w 480789"/>
                <a:gd name="connsiteY5" fmla="*/ 353568 h 353568"/>
                <a:gd name="connsiteX6" fmla="*/ 197054 w 480789"/>
                <a:gd name="connsiteY6" fmla="*/ 352436 h 353568"/>
                <a:gd name="connsiteX7" fmla="*/ 312281 w 480789"/>
                <a:gd name="connsiteY7" fmla="*/ 223547 h 353568"/>
                <a:gd name="connsiteX8" fmla="*/ 833 w 480789"/>
                <a:gd name="connsiteY8" fmla="*/ 222921 h 353568"/>
                <a:gd name="connsiteX9" fmla="*/ 3095 w 480789"/>
                <a:gd name="connsiteY9" fmla="*/ 131895 h 353568"/>
                <a:gd name="connsiteX0" fmla="*/ 3095 w 480789"/>
                <a:gd name="connsiteY0" fmla="*/ 129514 h 351187"/>
                <a:gd name="connsiteX1" fmla="*/ 312282 w 480789"/>
                <a:gd name="connsiteY1" fmla="*/ 135408 h 351187"/>
                <a:gd name="connsiteX2" fmla="*/ 195179 w 480789"/>
                <a:gd name="connsiteY2" fmla="*/ 13038 h 351187"/>
                <a:gd name="connsiteX3" fmla="*/ 310524 w 480789"/>
                <a:gd name="connsiteY3" fmla="*/ 0 h 351187"/>
                <a:gd name="connsiteX4" fmla="*/ 480789 w 480789"/>
                <a:gd name="connsiteY4" fmla="*/ 178540 h 351187"/>
                <a:gd name="connsiteX5" fmla="*/ 313024 w 480789"/>
                <a:gd name="connsiteY5" fmla="*/ 351187 h 351187"/>
                <a:gd name="connsiteX6" fmla="*/ 197054 w 480789"/>
                <a:gd name="connsiteY6" fmla="*/ 350055 h 351187"/>
                <a:gd name="connsiteX7" fmla="*/ 312281 w 480789"/>
                <a:gd name="connsiteY7" fmla="*/ 221166 h 351187"/>
                <a:gd name="connsiteX8" fmla="*/ 833 w 480789"/>
                <a:gd name="connsiteY8" fmla="*/ 220540 h 351187"/>
                <a:gd name="connsiteX9" fmla="*/ 3095 w 480789"/>
                <a:gd name="connsiteY9" fmla="*/ 129514 h 351187"/>
                <a:gd name="connsiteX0" fmla="*/ 3095 w 480789"/>
                <a:gd name="connsiteY0" fmla="*/ 129514 h 351187"/>
                <a:gd name="connsiteX1" fmla="*/ 312282 w 480789"/>
                <a:gd name="connsiteY1" fmla="*/ 135408 h 351187"/>
                <a:gd name="connsiteX2" fmla="*/ 195179 w 480789"/>
                <a:gd name="connsiteY2" fmla="*/ 13038 h 351187"/>
                <a:gd name="connsiteX3" fmla="*/ 310524 w 480789"/>
                <a:gd name="connsiteY3" fmla="*/ 0 h 351187"/>
                <a:gd name="connsiteX4" fmla="*/ 480789 w 480789"/>
                <a:gd name="connsiteY4" fmla="*/ 178540 h 351187"/>
                <a:gd name="connsiteX5" fmla="*/ 313024 w 480789"/>
                <a:gd name="connsiteY5" fmla="*/ 351187 h 351187"/>
                <a:gd name="connsiteX6" fmla="*/ 194672 w 480789"/>
                <a:gd name="connsiteY6" fmla="*/ 350055 h 351187"/>
                <a:gd name="connsiteX7" fmla="*/ 312281 w 480789"/>
                <a:gd name="connsiteY7" fmla="*/ 221166 h 351187"/>
                <a:gd name="connsiteX8" fmla="*/ 833 w 480789"/>
                <a:gd name="connsiteY8" fmla="*/ 220540 h 351187"/>
                <a:gd name="connsiteX9" fmla="*/ 3095 w 480789"/>
                <a:gd name="connsiteY9" fmla="*/ 129514 h 351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80789" h="351187">
                  <a:moveTo>
                    <a:pt x="3095" y="129514"/>
                  </a:moveTo>
                  <a:lnTo>
                    <a:pt x="312282" y="135408"/>
                  </a:lnTo>
                  <a:lnTo>
                    <a:pt x="195179" y="13038"/>
                  </a:lnTo>
                  <a:lnTo>
                    <a:pt x="310524" y="0"/>
                  </a:lnTo>
                  <a:lnTo>
                    <a:pt x="480789" y="178540"/>
                  </a:lnTo>
                  <a:lnTo>
                    <a:pt x="313024" y="351187"/>
                  </a:lnTo>
                  <a:lnTo>
                    <a:pt x="194672" y="350055"/>
                  </a:lnTo>
                  <a:lnTo>
                    <a:pt x="312281" y="221166"/>
                  </a:lnTo>
                  <a:lnTo>
                    <a:pt x="833" y="220540"/>
                  </a:lnTo>
                  <a:cubicBezTo>
                    <a:pt x="0" y="190198"/>
                    <a:pt x="3928" y="159856"/>
                    <a:pt x="3095" y="1295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 dirty="0"/>
            </a:p>
          </p:txBody>
        </p:sp>
        <p:sp>
          <p:nvSpPr>
            <p:cNvPr id="12" name="Oval 11">
              <a:hlinkClick r:id="" action="ppaction://hlinkshowjump?jump=nextslide"/>
            </p:cNvPr>
            <p:cNvSpPr/>
            <p:nvPr userDrawn="1"/>
          </p:nvSpPr>
          <p:spPr>
            <a:xfrm>
              <a:off x="1276349" y="5514975"/>
              <a:ext cx="182880" cy="18288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 dirty="0"/>
            </a:p>
          </p:txBody>
        </p:sp>
      </p:grpSp>
      <p:sp>
        <p:nvSpPr>
          <p:cNvPr id="13" name="Freeform 12">
            <a:hlinkClick r:id="" action="ppaction://hlinkshowjump?jump=previousslide"/>
          </p:cNvPr>
          <p:cNvSpPr>
            <a:spLocks noChangeAspect="1"/>
          </p:cNvSpPr>
          <p:nvPr userDrawn="1"/>
        </p:nvSpPr>
        <p:spPr>
          <a:xfrm flipH="1">
            <a:off x="1049338" y="6530975"/>
            <a:ext cx="146050" cy="106363"/>
          </a:xfrm>
          <a:custGeom>
            <a:avLst/>
            <a:gdLst>
              <a:gd name="connsiteX0" fmla="*/ 16550 w 479956"/>
              <a:gd name="connsiteY0" fmla="*/ 119989 h 339280"/>
              <a:gd name="connsiteX1" fmla="*/ 318592 w 479956"/>
              <a:gd name="connsiteY1" fmla="*/ 128264 h 339280"/>
              <a:gd name="connsiteX2" fmla="*/ 211015 w 479956"/>
              <a:gd name="connsiteY2" fmla="*/ 8275 h 339280"/>
              <a:gd name="connsiteX3" fmla="*/ 314454 w 479956"/>
              <a:gd name="connsiteY3" fmla="*/ 0 h 339280"/>
              <a:gd name="connsiteX4" fmla="*/ 479956 w 479956"/>
              <a:gd name="connsiteY4" fmla="*/ 173777 h 339280"/>
              <a:gd name="connsiteX5" fmla="*/ 297904 w 479956"/>
              <a:gd name="connsiteY5" fmla="*/ 339280 h 339280"/>
              <a:gd name="connsiteX6" fmla="*/ 198602 w 479956"/>
              <a:gd name="connsiteY6" fmla="*/ 331005 h 339280"/>
              <a:gd name="connsiteX7" fmla="*/ 318592 w 479956"/>
              <a:gd name="connsiteY7" fmla="*/ 206878 h 339280"/>
              <a:gd name="connsiteX8" fmla="*/ 0 w 479956"/>
              <a:gd name="connsiteY8" fmla="*/ 211015 h 339280"/>
              <a:gd name="connsiteX9" fmla="*/ 16550 w 479956"/>
              <a:gd name="connsiteY9" fmla="*/ 119989 h 339280"/>
              <a:gd name="connsiteX0" fmla="*/ 16550 w 479956"/>
              <a:gd name="connsiteY0" fmla="*/ 119989 h 339280"/>
              <a:gd name="connsiteX1" fmla="*/ 318592 w 479956"/>
              <a:gd name="connsiteY1" fmla="*/ 128264 h 339280"/>
              <a:gd name="connsiteX2" fmla="*/ 194346 w 479956"/>
              <a:gd name="connsiteY2" fmla="*/ 3513 h 339280"/>
              <a:gd name="connsiteX3" fmla="*/ 314454 w 479956"/>
              <a:gd name="connsiteY3" fmla="*/ 0 h 339280"/>
              <a:gd name="connsiteX4" fmla="*/ 479956 w 479956"/>
              <a:gd name="connsiteY4" fmla="*/ 173777 h 339280"/>
              <a:gd name="connsiteX5" fmla="*/ 297904 w 479956"/>
              <a:gd name="connsiteY5" fmla="*/ 339280 h 339280"/>
              <a:gd name="connsiteX6" fmla="*/ 198602 w 479956"/>
              <a:gd name="connsiteY6" fmla="*/ 331005 h 339280"/>
              <a:gd name="connsiteX7" fmla="*/ 318592 w 479956"/>
              <a:gd name="connsiteY7" fmla="*/ 206878 h 339280"/>
              <a:gd name="connsiteX8" fmla="*/ 0 w 479956"/>
              <a:gd name="connsiteY8" fmla="*/ 211015 h 339280"/>
              <a:gd name="connsiteX9" fmla="*/ 16550 w 479956"/>
              <a:gd name="connsiteY9" fmla="*/ 119989 h 339280"/>
              <a:gd name="connsiteX0" fmla="*/ 16550 w 479956"/>
              <a:gd name="connsiteY0" fmla="*/ 122370 h 341661"/>
              <a:gd name="connsiteX1" fmla="*/ 318592 w 479956"/>
              <a:gd name="connsiteY1" fmla="*/ 130645 h 341661"/>
              <a:gd name="connsiteX2" fmla="*/ 194346 w 479956"/>
              <a:gd name="connsiteY2" fmla="*/ 5894 h 341661"/>
              <a:gd name="connsiteX3" fmla="*/ 307310 w 479956"/>
              <a:gd name="connsiteY3" fmla="*/ 0 h 341661"/>
              <a:gd name="connsiteX4" fmla="*/ 479956 w 479956"/>
              <a:gd name="connsiteY4" fmla="*/ 176158 h 341661"/>
              <a:gd name="connsiteX5" fmla="*/ 297904 w 479956"/>
              <a:gd name="connsiteY5" fmla="*/ 341661 h 341661"/>
              <a:gd name="connsiteX6" fmla="*/ 198602 w 479956"/>
              <a:gd name="connsiteY6" fmla="*/ 333386 h 341661"/>
              <a:gd name="connsiteX7" fmla="*/ 318592 w 479956"/>
              <a:gd name="connsiteY7" fmla="*/ 209259 h 341661"/>
              <a:gd name="connsiteX8" fmla="*/ 0 w 479956"/>
              <a:gd name="connsiteY8" fmla="*/ 213396 h 341661"/>
              <a:gd name="connsiteX9" fmla="*/ 16550 w 479956"/>
              <a:gd name="connsiteY9" fmla="*/ 122370 h 341661"/>
              <a:gd name="connsiteX0" fmla="*/ 16550 w 487100"/>
              <a:gd name="connsiteY0" fmla="*/ 122370 h 341661"/>
              <a:gd name="connsiteX1" fmla="*/ 318592 w 487100"/>
              <a:gd name="connsiteY1" fmla="*/ 130645 h 341661"/>
              <a:gd name="connsiteX2" fmla="*/ 194346 w 487100"/>
              <a:gd name="connsiteY2" fmla="*/ 5894 h 341661"/>
              <a:gd name="connsiteX3" fmla="*/ 307310 w 487100"/>
              <a:gd name="connsiteY3" fmla="*/ 0 h 341661"/>
              <a:gd name="connsiteX4" fmla="*/ 487100 w 487100"/>
              <a:gd name="connsiteY4" fmla="*/ 173777 h 341661"/>
              <a:gd name="connsiteX5" fmla="*/ 297904 w 487100"/>
              <a:gd name="connsiteY5" fmla="*/ 341661 h 341661"/>
              <a:gd name="connsiteX6" fmla="*/ 198602 w 487100"/>
              <a:gd name="connsiteY6" fmla="*/ 333386 h 341661"/>
              <a:gd name="connsiteX7" fmla="*/ 318592 w 487100"/>
              <a:gd name="connsiteY7" fmla="*/ 209259 h 341661"/>
              <a:gd name="connsiteX8" fmla="*/ 0 w 487100"/>
              <a:gd name="connsiteY8" fmla="*/ 213396 h 341661"/>
              <a:gd name="connsiteX9" fmla="*/ 16550 w 487100"/>
              <a:gd name="connsiteY9" fmla="*/ 122370 h 341661"/>
              <a:gd name="connsiteX0" fmla="*/ 16550 w 487100"/>
              <a:gd name="connsiteY0" fmla="*/ 122370 h 348805"/>
              <a:gd name="connsiteX1" fmla="*/ 318592 w 487100"/>
              <a:gd name="connsiteY1" fmla="*/ 130645 h 348805"/>
              <a:gd name="connsiteX2" fmla="*/ 194346 w 487100"/>
              <a:gd name="connsiteY2" fmla="*/ 5894 h 348805"/>
              <a:gd name="connsiteX3" fmla="*/ 307310 w 487100"/>
              <a:gd name="connsiteY3" fmla="*/ 0 h 348805"/>
              <a:gd name="connsiteX4" fmla="*/ 487100 w 487100"/>
              <a:gd name="connsiteY4" fmla="*/ 173777 h 348805"/>
              <a:gd name="connsiteX5" fmla="*/ 300285 w 487100"/>
              <a:gd name="connsiteY5" fmla="*/ 348805 h 348805"/>
              <a:gd name="connsiteX6" fmla="*/ 198602 w 487100"/>
              <a:gd name="connsiteY6" fmla="*/ 333386 h 348805"/>
              <a:gd name="connsiteX7" fmla="*/ 318592 w 487100"/>
              <a:gd name="connsiteY7" fmla="*/ 209259 h 348805"/>
              <a:gd name="connsiteX8" fmla="*/ 0 w 487100"/>
              <a:gd name="connsiteY8" fmla="*/ 213396 h 348805"/>
              <a:gd name="connsiteX9" fmla="*/ 16550 w 487100"/>
              <a:gd name="connsiteY9" fmla="*/ 122370 h 348805"/>
              <a:gd name="connsiteX0" fmla="*/ 16550 w 487100"/>
              <a:gd name="connsiteY0" fmla="*/ 122370 h 344043"/>
              <a:gd name="connsiteX1" fmla="*/ 318592 w 487100"/>
              <a:gd name="connsiteY1" fmla="*/ 130645 h 344043"/>
              <a:gd name="connsiteX2" fmla="*/ 194346 w 487100"/>
              <a:gd name="connsiteY2" fmla="*/ 5894 h 344043"/>
              <a:gd name="connsiteX3" fmla="*/ 307310 w 487100"/>
              <a:gd name="connsiteY3" fmla="*/ 0 h 344043"/>
              <a:gd name="connsiteX4" fmla="*/ 487100 w 487100"/>
              <a:gd name="connsiteY4" fmla="*/ 173777 h 344043"/>
              <a:gd name="connsiteX5" fmla="*/ 312191 w 487100"/>
              <a:gd name="connsiteY5" fmla="*/ 344043 h 344043"/>
              <a:gd name="connsiteX6" fmla="*/ 198602 w 487100"/>
              <a:gd name="connsiteY6" fmla="*/ 333386 h 344043"/>
              <a:gd name="connsiteX7" fmla="*/ 318592 w 487100"/>
              <a:gd name="connsiteY7" fmla="*/ 209259 h 344043"/>
              <a:gd name="connsiteX8" fmla="*/ 0 w 487100"/>
              <a:gd name="connsiteY8" fmla="*/ 213396 h 344043"/>
              <a:gd name="connsiteX9" fmla="*/ 16550 w 487100"/>
              <a:gd name="connsiteY9" fmla="*/ 122370 h 344043"/>
              <a:gd name="connsiteX0" fmla="*/ 16550 w 487100"/>
              <a:gd name="connsiteY0" fmla="*/ 122370 h 344043"/>
              <a:gd name="connsiteX1" fmla="*/ 318592 w 487100"/>
              <a:gd name="connsiteY1" fmla="*/ 130645 h 344043"/>
              <a:gd name="connsiteX2" fmla="*/ 194346 w 487100"/>
              <a:gd name="connsiteY2" fmla="*/ 5894 h 344043"/>
              <a:gd name="connsiteX3" fmla="*/ 307310 w 487100"/>
              <a:gd name="connsiteY3" fmla="*/ 0 h 344043"/>
              <a:gd name="connsiteX4" fmla="*/ 487100 w 487100"/>
              <a:gd name="connsiteY4" fmla="*/ 173777 h 344043"/>
              <a:gd name="connsiteX5" fmla="*/ 312191 w 487100"/>
              <a:gd name="connsiteY5" fmla="*/ 344043 h 344043"/>
              <a:gd name="connsiteX6" fmla="*/ 196221 w 487100"/>
              <a:gd name="connsiteY6" fmla="*/ 342911 h 344043"/>
              <a:gd name="connsiteX7" fmla="*/ 318592 w 487100"/>
              <a:gd name="connsiteY7" fmla="*/ 209259 h 344043"/>
              <a:gd name="connsiteX8" fmla="*/ 0 w 487100"/>
              <a:gd name="connsiteY8" fmla="*/ 213396 h 344043"/>
              <a:gd name="connsiteX9" fmla="*/ 16550 w 487100"/>
              <a:gd name="connsiteY9" fmla="*/ 122370 h 344043"/>
              <a:gd name="connsiteX0" fmla="*/ 16550 w 487100"/>
              <a:gd name="connsiteY0" fmla="*/ 122370 h 344043"/>
              <a:gd name="connsiteX1" fmla="*/ 318592 w 487100"/>
              <a:gd name="connsiteY1" fmla="*/ 130645 h 344043"/>
              <a:gd name="connsiteX2" fmla="*/ 194346 w 487100"/>
              <a:gd name="connsiteY2" fmla="*/ 5894 h 344043"/>
              <a:gd name="connsiteX3" fmla="*/ 307310 w 487100"/>
              <a:gd name="connsiteY3" fmla="*/ 0 h 344043"/>
              <a:gd name="connsiteX4" fmla="*/ 487100 w 487100"/>
              <a:gd name="connsiteY4" fmla="*/ 173777 h 344043"/>
              <a:gd name="connsiteX5" fmla="*/ 312191 w 487100"/>
              <a:gd name="connsiteY5" fmla="*/ 344043 h 344043"/>
              <a:gd name="connsiteX6" fmla="*/ 196221 w 487100"/>
              <a:gd name="connsiteY6" fmla="*/ 342911 h 344043"/>
              <a:gd name="connsiteX7" fmla="*/ 323355 w 487100"/>
              <a:gd name="connsiteY7" fmla="*/ 214022 h 344043"/>
              <a:gd name="connsiteX8" fmla="*/ 0 w 487100"/>
              <a:gd name="connsiteY8" fmla="*/ 213396 h 344043"/>
              <a:gd name="connsiteX9" fmla="*/ 16550 w 487100"/>
              <a:gd name="connsiteY9" fmla="*/ 122370 h 344043"/>
              <a:gd name="connsiteX0" fmla="*/ 0 w 489600"/>
              <a:gd name="connsiteY0" fmla="*/ 122370 h 344043"/>
              <a:gd name="connsiteX1" fmla="*/ 321092 w 489600"/>
              <a:gd name="connsiteY1" fmla="*/ 130645 h 344043"/>
              <a:gd name="connsiteX2" fmla="*/ 196846 w 489600"/>
              <a:gd name="connsiteY2" fmla="*/ 5894 h 344043"/>
              <a:gd name="connsiteX3" fmla="*/ 309810 w 489600"/>
              <a:gd name="connsiteY3" fmla="*/ 0 h 344043"/>
              <a:gd name="connsiteX4" fmla="*/ 489600 w 489600"/>
              <a:gd name="connsiteY4" fmla="*/ 173777 h 344043"/>
              <a:gd name="connsiteX5" fmla="*/ 314691 w 489600"/>
              <a:gd name="connsiteY5" fmla="*/ 344043 h 344043"/>
              <a:gd name="connsiteX6" fmla="*/ 198721 w 489600"/>
              <a:gd name="connsiteY6" fmla="*/ 342911 h 344043"/>
              <a:gd name="connsiteX7" fmla="*/ 325855 w 489600"/>
              <a:gd name="connsiteY7" fmla="*/ 214022 h 344043"/>
              <a:gd name="connsiteX8" fmla="*/ 2500 w 489600"/>
              <a:gd name="connsiteY8" fmla="*/ 213396 h 344043"/>
              <a:gd name="connsiteX9" fmla="*/ 0 w 489600"/>
              <a:gd name="connsiteY9" fmla="*/ 122370 h 344043"/>
              <a:gd name="connsiteX0" fmla="*/ 0 w 489600"/>
              <a:gd name="connsiteY0" fmla="*/ 122370 h 344043"/>
              <a:gd name="connsiteX1" fmla="*/ 321092 w 489600"/>
              <a:gd name="connsiteY1" fmla="*/ 128264 h 344043"/>
              <a:gd name="connsiteX2" fmla="*/ 196846 w 489600"/>
              <a:gd name="connsiteY2" fmla="*/ 5894 h 344043"/>
              <a:gd name="connsiteX3" fmla="*/ 309810 w 489600"/>
              <a:gd name="connsiteY3" fmla="*/ 0 h 344043"/>
              <a:gd name="connsiteX4" fmla="*/ 489600 w 489600"/>
              <a:gd name="connsiteY4" fmla="*/ 173777 h 344043"/>
              <a:gd name="connsiteX5" fmla="*/ 314691 w 489600"/>
              <a:gd name="connsiteY5" fmla="*/ 344043 h 344043"/>
              <a:gd name="connsiteX6" fmla="*/ 198721 w 489600"/>
              <a:gd name="connsiteY6" fmla="*/ 342911 h 344043"/>
              <a:gd name="connsiteX7" fmla="*/ 325855 w 489600"/>
              <a:gd name="connsiteY7" fmla="*/ 214022 h 344043"/>
              <a:gd name="connsiteX8" fmla="*/ 2500 w 489600"/>
              <a:gd name="connsiteY8" fmla="*/ 213396 h 344043"/>
              <a:gd name="connsiteX9" fmla="*/ 0 w 489600"/>
              <a:gd name="connsiteY9" fmla="*/ 122370 h 344043"/>
              <a:gd name="connsiteX0" fmla="*/ 3095 w 487933"/>
              <a:gd name="connsiteY0" fmla="*/ 122370 h 344043"/>
              <a:gd name="connsiteX1" fmla="*/ 319425 w 487933"/>
              <a:gd name="connsiteY1" fmla="*/ 128264 h 344043"/>
              <a:gd name="connsiteX2" fmla="*/ 195179 w 487933"/>
              <a:gd name="connsiteY2" fmla="*/ 5894 h 344043"/>
              <a:gd name="connsiteX3" fmla="*/ 308143 w 487933"/>
              <a:gd name="connsiteY3" fmla="*/ 0 h 344043"/>
              <a:gd name="connsiteX4" fmla="*/ 487933 w 487933"/>
              <a:gd name="connsiteY4" fmla="*/ 173777 h 344043"/>
              <a:gd name="connsiteX5" fmla="*/ 313024 w 487933"/>
              <a:gd name="connsiteY5" fmla="*/ 344043 h 344043"/>
              <a:gd name="connsiteX6" fmla="*/ 197054 w 487933"/>
              <a:gd name="connsiteY6" fmla="*/ 342911 h 344043"/>
              <a:gd name="connsiteX7" fmla="*/ 324188 w 487933"/>
              <a:gd name="connsiteY7" fmla="*/ 214022 h 344043"/>
              <a:gd name="connsiteX8" fmla="*/ 833 w 487933"/>
              <a:gd name="connsiteY8" fmla="*/ 213396 h 344043"/>
              <a:gd name="connsiteX9" fmla="*/ 3095 w 487933"/>
              <a:gd name="connsiteY9" fmla="*/ 122370 h 344043"/>
              <a:gd name="connsiteX0" fmla="*/ 3095 w 487933"/>
              <a:gd name="connsiteY0" fmla="*/ 122370 h 344043"/>
              <a:gd name="connsiteX1" fmla="*/ 319425 w 487933"/>
              <a:gd name="connsiteY1" fmla="*/ 128264 h 344043"/>
              <a:gd name="connsiteX2" fmla="*/ 195179 w 487933"/>
              <a:gd name="connsiteY2" fmla="*/ 5894 h 344043"/>
              <a:gd name="connsiteX3" fmla="*/ 308143 w 487933"/>
              <a:gd name="connsiteY3" fmla="*/ 0 h 344043"/>
              <a:gd name="connsiteX4" fmla="*/ 487933 w 487933"/>
              <a:gd name="connsiteY4" fmla="*/ 173777 h 344043"/>
              <a:gd name="connsiteX5" fmla="*/ 313024 w 487933"/>
              <a:gd name="connsiteY5" fmla="*/ 344043 h 344043"/>
              <a:gd name="connsiteX6" fmla="*/ 197054 w 487933"/>
              <a:gd name="connsiteY6" fmla="*/ 342911 h 344043"/>
              <a:gd name="connsiteX7" fmla="*/ 312281 w 487933"/>
              <a:gd name="connsiteY7" fmla="*/ 214022 h 344043"/>
              <a:gd name="connsiteX8" fmla="*/ 833 w 487933"/>
              <a:gd name="connsiteY8" fmla="*/ 213396 h 344043"/>
              <a:gd name="connsiteX9" fmla="*/ 3095 w 487933"/>
              <a:gd name="connsiteY9" fmla="*/ 122370 h 344043"/>
              <a:gd name="connsiteX0" fmla="*/ 3095 w 487933"/>
              <a:gd name="connsiteY0" fmla="*/ 122370 h 344043"/>
              <a:gd name="connsiteX1" fmla="*/ 312282 w 487933"/>
              <a:gd name="connsiteY1" fmla="*/ 128264 h 344043"/>
              <a:gd name="connsiteX2" fmla="*/ 195179 w 487933"/>
              <a:gd name="connsiteY2" fmla="*/ 5894 h 344043"/>
              <a:gd name="connsiteX3" fmla="*/ 308143 w 487933"/>
              <a:gd name="connsiteY3" fmla="*/ 0 h 344043"/>
              <a:gd name="connsiteX4" fmla="*/ 487933 w 487933"/>
              <a:gd name="connsiteY4" fmla="*/ 173777 h 344043"/>
              <a:gd name="connsiteX5" fmla="*/ 313024 w 487933"/>
              <a:gd name="connsiteY5" fmla="*/ 344043 h 344043"/>
              <a:gd name="connsiteX6" fmla="*/ 197054 w 487933"/>
              <a:gd name="connsiteY6" fmla="*/ 342911 h 344043"/>
              <a:gd name="connsiteX7" fmla="*/ 312281 w 487933"/>
              <a:gd name="connsiteY7" fmla="*/ 214022 h 344043"/>
              <a:gd name="connsiteX8" fmla="*/ 833 w 487933"/>
              <a:gd name="connsiteY8" fmla="*/ 213396 h 344043"/>
              <a:gd name="connsiteX9" fmla="*/ 3095 w 487933"/>
              <a:gd name="connsiteY9" fmla="*/ 122370 h 344043"/>
              <a:gd name="connsiteX0" fmla="*/ 3095 w 480789"/>
              <a:gd name="connsiteY0" fmla="*/ 122370 h 344043"/>
              <a:gd name="connsiteX1" fmla="*/ 312282 w 480789"/>
              <a:gd name="connsiteY1" fmla="*/ 128264 h 344043"/>
              <a:gd name="connsiteX2" fmla="*/ 195179 w 480789"/>
              <a:gd name="connsiteY2" fmla="*/ 5894 h 344043"/>
              <a:gd name="connsiteX3" fmla="*/ 308143 w 480789"/>
              <a:gd name="connsiteY3" fmla="*/ 0 h 344043"/>
              <a:gd name="connsiteX4" fmla="*/ 480789 w 480789"/>
              <a:gd name="connsiteY4" fmla="*/ 171396 h 344043"/>
              <a:gd name="connsiteX5" fmla="*/ 313024 w 480789"/>
              <a:gd name="connsiteY5" fmla="*/ 344043 h 344043"/>
              <a:gd name="connsiteX6" fmla="*/ 197054 w 480789"/>
              <a:gd name="connsiteY6" fmla="*/ 342911 h 344043"/>
              <a:gd name="connsiteX7" fmla="*/ 312281 w 480789"/>
              <a:gd name="connsiteY7" fmla="*/ 214022 h 344043"/>
              <a:gd name="connsiteX8" fmla="*/ 833 w 480789"/>
              <a:gd name="connsiteY8" fmla="*/ 213396 h 344043"/>
              <a:gd name="connsiteX9" fmla="*/ 3095 w 480789"/>
              <a:gd name="connsiteY9" fmla="*/ 122370 h 344043"/>
              <a:gd name="connsiteX0" fmla="*/ 3095 w 480789"/>
              <a:gd name="connsiteY0" fmla="*/ 131895 h 353568"/>
              <a:gd name="connsiteX1" fmla="*/ 312282 w 480789"/>
              <a:gd name="connsiteY1" fmla="*/ 137789 h 353568"/>
              <a:gd name="connsiteX2" fmla="*/ 195179 w 480789"/>
              <a:gd name="connsiteY2" fmla="*/ 15419 h 353568"/>
              <a:gd name="connsiteX3" fmla="*/ 305762 w 480789"/>
              <a:gd name="connsiteY3" fmla="*/ 0 h 353568"/>
              <a:gd name="connsiteX4" fmla="*/ 480789 w 480789"/>
              <a:gd name="connsiteY4" fmla="*/ 180921 h 353568"/>
              <a:gd name="connsiteX5" fmla="*/ 313024 w 480789"/>
              <a:gd name="connsiteY5" fmla="*/ 353568 h 353568"/>
              <a:gd name="connsiteX6" fmla="*/ 197054 w 480789"/>
              <a:gd name="connsiteY6" fmla="*/ 352436 h 353568"/>
              <a:gd name="connsiteX7" fmla="*/ 312281 w 480789"/>
              <a:gd name="connsiteY7" fmla="*/ 223547 h 353568"/>
              <a:gd name="connsiteX8" fmla="*/ 833 w 480789"/>
              <a:gd name="connsiteY8" fmla="*/ 222921 h 353568"/>
              <a:gd name="connsiteX9" fmla="*/ 3095 w 480789"/>
              <a:gd name="connsiteY9" fmla="*/ 131895 h 353568"/>
              <a:gd name="connsiteX0" fmla="*/ 3095 w 480789"/>
              <a:gd name="connsiteY0" fmla="*/ 129514 h 351187"/>
              <a:gd name="connsiteX1" fmla="*/ 312282 w 480789"/>
              <a:gd name="connsiteY1" fmla="*/ 135408 h 351187"/>
              <a:gd name="connsiteX2" fmla="*/ 195179 w 480789"/>
              <a:gd name="connsiteY2" fmla="*/ 13038 h 351187"/>
              <a:gd name="connsiteX3" fmla="*/ 310524 w 480789"/>
              <a:gd name="connsiteY3" fmla="*/ 0 h 351187"/>
              <a:gd name="connsiteX4" fmla="*/ 480789 w 480789"/>
              <a:gd name="connsiteY4" fmla="*/ 178540 h 351187"/>
              <a:gd name="connsiteX5" fmla="*/ 313024 w 480789"/>
              <a:gd name="connsiteY5" fmla="*/ 351187 h 351187"/>
              <a:gd name="connsiteX6" fmla="*/ 197054 w 480789"/>
              <a:gd name="connsiteY6" fmla="*/ 350055 h 351187"/>
              <a:gd name="connsiteX7" fmla="*/ 312281 w 480789"/>
              <a:gd name="connsiteY7" fmla="*/ 221166 h 351187"/>
              <a:gd name="connsiteX8" fmla="*/ 833 w 480789"/>
              <a:gd name="connsiteY8" fmla="*/ 220540 h 351187"/>
              <a:gd name="connsiteX9" fmla="*/ 3095 w 480789"/>
              <a:gd name="connsiteY9" fmla="*/ 129514 h 351187"/>
              <a:gd name="connsiteX0" fmla="*/ 3095 w 480789"/>
              <a:gd name="connsiteY0" fmla="*/ 129514 h 351187"/>
              <a:gd name="connsiteX1" fmla="*/ 312282 w 480789"/>
              <a:gd name="connsiteY1" fmla="*/ 135408 h 351187"/>
              <a:gd name="connsiteX2" fmla="*/ 195179 w 480789"/>
              <a:gd name="connsiteY2" fmla="*/ 13038 h 351187"/>
              <a:gd name="connsiteX3" fmla="*/ 310524 w 480789"/>
              <a:gd name="connsiteY3" fmla="*/ 0 h 351187"/>
              <a:gd name="connsiteX4" fmla="*/ 480789 w 480789"/>
              <a:gd name="connsiteY4" fmla="*/ 178540 h 351187"/>
              <a:gd name="connsiteX5" fmla="*/ 313024 w 480789"/>
              <a:gd name="connsiteY5" fmla="*/ 351187 h 351187"/>
              <a:gd name="connsiteX6" fmla="*/ 194672 w 480789"/>
              <a:gd name="connsiteY6" fmla="*/ 350055 h 351187"/>
              <a:gd name="connsiteX7" fmla="*/ 312281 w 480789"/>
              <a:gd name="connsiteY7" fmla="*/ 221166 h 351187"/>
              <a:gd name="connsiteX8" fmla="*/ 833 w 480789"/>
              <a:gd name="connsiteY8" fmla="*/ 220540 h 351187"/>
              <a:gd name="connsiteX9" fmla="*/ 3095 w 480789"/>
              <a:gd name="connsiteY9" fmla="*/ 129514 h 351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80789" h="351187">
                <a:moveTo>
                  <a:pt x="3095" y="129514"/>
                </a:moveTo>
                <a:lnTo>
                  <a:pt x="312282" y="135408"/>
                </a:lnTo>
                <a:lnTo>
                  <a:pt x="195179" y="13038"/>
                </a:lnTo>
                <a:lnTo>
                  <a:pt x="310524" y="0"/>
                </a:lnTo>
                <a:lnTo>
                  <a:pt x="480789" y="178540"/>
                </a:lnTo>
                <a:lnTo>
                  <a:pt x="313024" y="351187"/>
                </a:lnTo>
                <a:lnTo>
                  <a:pt x="194672" y="350055"/>
                </a:lnTo>
                <a:lnTo>
                  <a:pt x="312281" y="221166"/>
                </a:lnTo>
                <a:lnTo>
                  <a:pt x="833" y="220540"/>
                </a:lnTo>
                <a:cubicBezTo>
                  <a:pt x="0" y="190198"/>
                  <a:pt x="3928" y="159856"/>
                  <a:pt x="3095" y="12951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 dirty="0"/>
          </a:p>
        </p:txBody>
      </p:sp>
      <p:sp>
        <p:nvSpPr>
          <p:cNvPr id="14" name="Oval 13">
            <a:hlinkClick r:id="" action="ppaction://hlinkshowjump?jump=previousslide"/>
          </p:cNvPr>
          <p:cNvSpPr/>
          <p:nvPr userDrawn="1"/>
        </p:nvSpPr>
        <p:spPr>
          <a:xfrm flipH="1">
            <a:off x="1019175" y="6492875"/>
            <a:ext cx="182563" cy="182563"/>
          </a:xfrm>
          <a:prstGeom prst="ellipse">
            <a:avLst/>
          </a:prstGeom>
          <a:noFill/>
          <a:ln w="2222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 dirty="0"/>
          </a:p>
        </p:txBody>
      </p:sp>
      <p:sp>
        <p:nvSpPr>
          <p:cNvPr id="15" name="Rectangle 9"/>
          <p:cNvSpPr>
            <a:spLocks noChangeArrowheads="1"/>
          </p:cNvSpPr>
          <p:nvPr userDrawn="1"/>
        </p:nvSpPr>
        <p:spPr bwMode="auto">
          <a:xfrm>
            <a:off x="0" y="0"/>
            <a:ext cx="9144000" cy="809625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CA" dirty="0">
              <a:ea typeface="MS PGothic" pitchFamily="34" charset="-128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175" y="0"/>
            <a:ext cx="8378825" cy="79310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175" y="1159845"/>
            <a:ext cx="8378825" cy="476567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17" name="TextBox 16"/>
          <p:cNvSpPr txBox="1">
            <a:spLocks noChangeArrowheads="1"/>
          </p:cNvSpPr>
          <p:nvPr userDrawn="1"/>
        </p:nvSpPr>
        <p:spPr bwMode="auto">
          <a:xfrm>
            <a:off x="6138010" y="6489700"/>
            <a:ext cx="1003480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CA" sz="1100" b="0" dirty="0" smtClean="0">
                <a:solidFill>
                  <a:srgbClr val="9D9FA2"/>
                </a:solidFill>
                <a:latin typeface="Arial" pitchFamily="34" charset="0"/>
                <a:ea typeface="MS PGothic" pitchFamily="34" charset="-128"/>
                <a:cs typeface="+mn-cs"/>
              </a:rPr>
              <a:t>November 2015</a:t>
            </a:r>
            <a:endParaRPr lang="en-CA" sz="1100" b="0" dirty="0">
              <a:solidFill>
                <a:srgbClr val="9D9FA2"/>
              </a:solidFill>
              <a:latin typeface="Arial" pitchFamily="34" charset="0"/>
              <a:ea typeface="MS PGothic" pitchFamily="34" charset="-128"/>
              <a:cs typeface="+mn-cs"/>
            </a:endParaRPr>
          </a:p>
        </p:txBody>
      </p:sp>
      <p:pic>
        <p:nvPicPr>
          <p:cNvPr id="18" name="Picture 13" descr="arrow yellow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3847" y="6492875"/>
            <a:ext cx="1651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828022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47E1ED6-D18E-7E4C-942C-754239F4DEEE}" type="datetimeFigureOut">
              <a:rPr lang="en-US" smtClean="0"/>
              <a:pPr/>
              <a:t>11/20/2015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43A8ACA-56C4-6F49-BFA1-0B66D77E34E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384175" y="1577975"/>
            <a:ext cx="8378825" cy="439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195" name="Title Placeholder 1"/>
          <p:cNvSpPr>
            <a:spLocks noGrp="1"/>
          </p:cNvSpPr>
          <p:nvPr userDrawn="1">
            <p:ph type="title"/>
          </p:nvPr>
        </p:nvSpPr>
        <p:spPr bwMode="gray">
          <a:xfrm>
            <a:off x="384175" y="0"/>
            <a:ext cx="8375650" cy="79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4" r:id="rId4"/>
    <p:sldLayoutId id="2147483710" r:id="rId5"/>
    <p:sldLayoutId id="2147483711" r:id="rId6"/>
    <p:sldLayoutId id="2147483706" r:id="rId7"/>
    <p:sldLayoutId id="2147483712" r:id="rId8"/>
    <p:sldLayoutId id="2147483713" r:id="rId9"/>
  </p:sldLayoutIdLst>
  <p:transition>
    <p:wipe dir="r"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kern="1200">
          <a:solidFill>
            <a:schemeClr val="bg1"/>
          </a:solidFill>
          <a:latin typeface="+mj-lt"/>
          <a:ea typeface="MS PGothic" pitchFamily="34" charset="-128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pitchFamily="68" charset="-52"/>
          <a:ea typeface="MS PGothic" pitchFamily="34" charset="-128"/>
          <a:cs typeface="Geneva" pitchFamily="68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pitchFamily="68" charset="-52"/>
          <a:ea typeface="MS PGothic" pitchFamily="34" charset="-128"/>
          <a:cs typeface="Geneva" pitchFamily="68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pitchFamily="68" charset="-52"/>
          <a:ea typeface="MS PGothic" pitchFamily="34" charset="-128"/>
          <a:cs typeface="Geneva" pitchFamily="68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pitchFamily="68" charset="-52"/>
          <a:ea typeface="MS PGothic" pitchFamily="34" charset="-128"/>
          <a:cs typeface="Geneva" pitchFamily="68" charset="-128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pitchFamily="68" charset="-52"/>
          <a:ea typeface="Geneva" pitchFamily="68" charset="-128"/>
          <a:cs typeface="Geneva" pitchFamily="68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pitchFamily="68" charset="-52"/>
          <a:ea typeface="Geneva" pitchFamily="68" charset="-128"/>
          <a:cs typeface="Geneva" pitchFamily="68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pitchFamily="68" charset="-52"/>
          <a:ea typeface="Geneva" pitchFamily="68" charset="-128"/>
          <a:cs typeface="Geneva" pitchFamily="68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pitchFamily="68" charset="-52"/>
          <a:ea typeface="Geneva" pitchFamily="68" charset="-128"/>
          <a:cs typeface="Geneva" pitchFamily="68" charset="-128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45000"/>
        </a:spcBef>
        <a:spcAft>
          <a:spcPct val="0"/>
        </a:spcAft>
        <a:buClr>
          <a:schemeClr val="tx1"/>
        </a:buClr>
        <a:buSzPct val="70000"/>
        <a:buFont typeface="Wingdings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323850" indent="-322263" algn="l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SzPct val="70000"/>
        <a:buFont typeface="Wingdings" charset="0"/>
        <a:buChar char="l"/>
        <a:defRPr sz="2200" kern="1200">
          <a:solidFill>
            <a:schemeClr val="tx1"/>
          </a:solidFill>
          <a:latin typeface="+mn-lt"/>
          <a:ea typeface="Geneva" pitchFamily="68" charset="-128"/>
          <a:cs typeface="+mn-cs"/>
        </a:defRPr>
      </a:lvl2pPr>
      <a:lvl3pPr marL="600075" indent="-274638" algn="l" rtl="0" eaLnBrk="0" fontAlgn="base" hangingPunct="0">
        <a:lnSpc>
          <a:spcPct val="90000"/>
        </a:lnSpc>
        <a:spcBef>
          <a:spcPct val="25000"/>
        </a:spcBef>
        <a:spcAft>
          <a:spcPct val="25000"/>
        </a:spcAft>
        <a:buClr>
          <a:schemeClr val="accent2"/>
        </a:buClr>
        <a:buSzPct val="70000"/>
        <a:buFont typeface="Wingdings" charset="0"/>
        <a:buChar char="l"/>
        <a:defRPr sz="2000" kern="1200">
          <a:solidFill>
            <a:schemeClr val="tx1"/>
          </a:solidFill>
          <a:latin typeface="+mn-lt"/>
          <a:ea typeface="Geneva" pitchFamily="68" charset="-128"/>
          <a:cs typeface="+mn-cs"/>
        </a:defRPr>
      </a:lvl3pPr>
      <a:lvl4pPr marL="857250" indent="-255588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SzPct val="70000"/>
        <a:buFont typeface="Wingdings" charset="0"/>
        <a:buChar char="l"/>
        <a:defRPr sz="2000" kern="1200">
          <a:solidFill>
            <a:schemeClr val="tx1"/>
          </a:solidFill>
          <a:latin typeface="+mn-lt"/>
          <a:ea typeface="Geneva" pitchFamily="68" charset="-128"/>
          <a:cs typeface="+mn-cs"/>
        </a:defRPr>
      </a:lvl4pPr>
      <a:lvl5pPr marL="1152525" indent="-293688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tx2"/>
        </a:buClr>
        <a:buSzPct val="70000"/>
        <a:buFont typeface="Wingdings" charset="0"/>
        <a:buChar char="l"/>
        <a:defRPr sz="1600" kern="1200">
          <a:solidFill>
            <a:schemeClr val="tx1"/>
          </a:solidFill>
          <a:latin typeface="+mn-lt"/>
          <a:ea typeface="Geneva" pitchFamily="68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5" name="Group 4"/>
          <p:cNvGrpSpPr>
            <a:grpSpLocks/>
          </p:cNvGrpSpPr>
          <p:nvPr/>
        </p:nvGrpSpPr>
        <p:grpSpPr bwMode="auto">
          <a:xfrm>
            <a:off x="7952753" y="6126065"/>
            <a:ext cx="528638" cy="527050"/>
            <a:chOff x="5661535" y="4573551"/>
            <a:chExt cx="963199" cy="963199"/>
          </a:xfrm>
        </p:grpSpPr>
        <p:sp>
          <p:nvSpPr>
            <p:cNvPr id="6" name="Freeform 5"/>
            <p:cNvSpPr>
              <a:spLocks noChangeAspect="1"/>
            </p:cNvSpPr>
            <p:nvPr/>
          </p:nvSpPr>
          <p:spPr>
            <a:xfrm>
              <a:off x="5670213" y="4744721"/>
              <a:ext cx="847498" cy="620857"/>
            </a:xfrm>
            <a:custGeom>
              <a:avLst/>
              <a:gdLst>
                <a:gd name="connsiteX0" fmla="*/ 16550 w 479956"/>
                <a:gd name="connsiteY0" fmla="*/ 119989 h 339280"/>
                <a:gd name="connsiteX1" fmla="*/ 318592 w 479956"/>
                <a:gd name="connsiteY1" fmla="*/ 128264 h 339280"/>
                <a:gd name="connsiteX2" fmla="*/ 211015 w 479956"/>
                <a:gd name="connsiteY2" fmla="*/ 8275 h 339280"/>
                <a:gd name="connsiteX3" fmla="*/ 314454 w 479956"/>
                <a:gd name="connsiteY3" fmla="*/ 0 h 339280"/>
                <a:gd name="connsiteX4" fmla="*/ 479956 w 479956"/>
                <a:gd name="connsiteY4" fmla="*/ 173777 h 339280"/>
                <a:gd name="connsiteX5" fmla="*/ 297904 w 479956"/>
                <a:gd name="connsiteY5" fmla="*/ 339280 h 339280"/>
                <a:gd name="connsiteX6" fmla="*/ 198602 w 479956"/>
                <a:gd name="connsiteY6" fmla="*/ 331005 h 339280"/>
                <a:gd name="connsiteX7" fmla="*/ 318592 w 479956"/>
                <a:gd name="connsiteY7" fmla="*/ 206878 h 339280"/>
                <a:gd name="connsiteX8" fmla="*/ 0 w 479956"/>
                <a:gd name="connsiteY8" fmla="*/ 211015 h 339280"/>
                <a:gd name="connsiteX9" fmla="*/ 16550 w 479956"/>
                <a:gd name="connsiteY9" fmla="*/ 119989 h 339280"/>
                <a:gd name="connsiteX0" fmla="*/ 16550 w 479956"/>
                <a:gd name="connsiteY0" fmla="*/ 119989 h 339280"/>
                <a:gd name="connsiteX1" fmla="*/ 318592 w 479956"/>
                <a:gd name="connsiteY1" fmla="*/ 128264 h 339280"/>
                <a:gd name="connsiteX2" fmla="*/ 194346 w 479956"/>
                <a:gd name="connsiteY2" fmla="*/ 3513 h 339280"/>
                <a:gd name="connsiteX3" fmla="*/ 314454 w 479956"/>
                <a:gd name="connsiteY3" fmla="*/ 0 h 339280"/>
                <a:gd name="connsiteX4" fmla="*/ 479956 w 479956"/>
                <a:gd name="connsiteY4" fmla="*/ 173777 h 339280"/>
                <a:gd name="connsiteX5" fmla="*/ 297904 w 479956"/>
                <a:gd name="connsiteY5" fmla="*/ 339280 h 339280"/>
                <a:gd name="connsiteX6" fmla="*/ 198602 w 479956"/>
                <a:gd name="connsiteY6" fmla="*/ 331005 h 339280"/>
                <a:gd name="connsiteX7" fmla="*/ 318592 w 479956"/>
                <a:gd name="connsiteY7" fmla="*/ 206878 h 339280"/>
                <a:gd name="connsiteX8" fmla="*/ 0 w 479956"/>
                <a:gd name="connsiteY8" fmla="*/ 211015 h 339280"/>
                <a:gd name="connsiteX9" fmla="*/ 16550 w 479956"/>
                <a:gd name="connsiteY9" fmla="*/ 119989 h 339280"/>
                <a:gd name="connsiteX0" fmla="*/ 16550 w 479956"/>
                <a:gd name="connsiteY0" fmla="*/ 122370 h 341661"/>
                <a:gd name="connsiteX1" fmla="*/ 318592 w 479956"/>
                <a:gd name="connsiteY1" fmla="*/ 130645 h 341661"/>
                <a:gd name="connsiteX2" fmla="*/ 194346 w 479956"/>
                <a:gd name="connsiteY2" fmla="*/ 5894 h 341661"/>
                <a:gd name="connsiteX3" fmla="*/ 307310 w 479956"/>
                <a:gd name="connsiteY3" fmla="*/ 0 h 341661"/>
                <a:gd name="connsiteX4" fmla="*/ 479956 w 479956"/>
                <a:gd name="connsiteY4" fmla="*/ 176158 h 341661"/>
                <a:gd name="connsiteX5" fmla="*/ 297904 w 479956"/>
                <a:gd name="connsiteY5" fmla="*/ 341661 h 341661"/>
                <a:gd name="connsiteX6" fmla="*/ 198602 w 479956"/>
                <a:gd name="connsiteY6" fmla="*/ 333386 h 341661"/>
                <a:gd name="connsiteX7" fmla="*/ 318592 w 479956"/>
                <a:gd name="connsiteY7" fmla="*/ 209259 h 341661"/>
                <a:gd name="connsiteX8" fmla="*/ 0 w 479956"/>
                <a:gd name="connsiteY8" fmla="*/ 213396 h 341661"/>
                <a:gd name="connsiteX9" fmla="*/ 16550 w 479956"/>
                <a:gd name="connsiteY9" fmla="*/ 122370 h 341661"/>
                <a:gd name="connsiteX0" fmla="*/ 16550 w 487100"/>
                <a:gd name="connsiteY0" fmla="*/ 122370 h 341661"/>
                <a:gd name="connsiteX1" fmla="*/ 318592 w 487100"/>
                <a:gd name="connsiteY1" fmla="*/ 130645 h 341661"/>
                <a:gd name="connsiteX2" fmla="*/ 194346 w 487100"/>
                <a:gd name="connsiteY2" fmla="*/ 5894 h 341661"/>
                <a:gd name="connsiteX3" fmla="*/ 307310 w 487100"/>
                <a:gd name="connsiteY3" fmla="*/ 0 h 341661"/>
                <a:gd name="connsiteX4" fmla="*/ 487100 w 487100"/>
                <a:gd name="connsiteY4" fmla="*/ 173777 h 341661"/>
                <a:gd name="connsiteX5" fmla="*/ 297904 w 487100"/>
                <a:gd name="connsiteY5" fmla="*/ 341661 h 341661"/>
                <a:gd name="connsiteX6" fmla="*/ 198602 w 487100"/>
                <a:gd name="connsiteY6" fmla="*/ 333386 h 341661"/>
                <a:gd name="connsiteX7" fmla="*/ 318592 w 487100"/>
                <a:gd name="connsiteY7" fmla="*/ 209259 h 341661"/>
                <a:gd name="connsiteX8" fmla="*/ 0 w 487100"/>
                <a:gd name="connsiteY8" fmla="*/ 213396 h 341661"/>
                <a:gd name="connsiteX9" fmla="*/ 16550 w 487100"/>
                <a:gd name="connsiteY9" fmla="*/ 122370 h 341661"/>
                <a:gd name="connsiteX0" fmla="*/ 16550 w 487100"/>
                <a:gd name="connsiteY0" fmla="*/ 122370 h 348805"/>
                <a:gd name="connsiteX1" fmla="*/ 318592 w 487100"/>
                <a:gd name="connsiteY1" fmla="*/ 130645 h 348805"/>
                <a:gd name="connsiteX2" fmla="*/ 194346 w 487100"/>
                <a:gd name="connsiteY2" fmla="*/ 5894 h 348805"/>
                <a:gd name="connsiteX3" fmla="*/ 307310 w 487100"/>
                <a:gd name="connsiteY3" fmla="*/ 0 h 348805"/>
                <a:gd name="connsiteX4" fmla="*/ 487100 w 487100"/>
                <a:gd name="connsiteY4" fmla="*/ 173777 h 348805"/>
                <a:gd name="connsiteX5" fmla="*/ 300285 w 487100"/>
                <a:gd name="connsiteY5" fmla="*/ 348805 h 348805"/>
                <a:gd name="connsiteX6" fmla="*/ 198602 w 487100"/>
                <a:gd name="connsiteY6" fmla="*/ 333386 h 348805"/>
                <a:gd name="connsiteX7" fmla="*/ 318592 w 487100"/>
                <a:gd name="connsiteY7" fmla="*/ 209259 h 348805"/>
                <a:gd name="connsiteX8" fmla="*/ 0 w 487100"/>
                <a:gd name="connsiteY8" fmla="*/ 213396 h 348805"/>
                <a:gd name="connsiteX9" fmla="*/ 16550 w 487100"/>
                <a:gd name="connsiteY9" fmla="*/ 122370 h 348805"/>
                <a:gd name="connsiteX0" fmla="*/ 16550 w 487100"/>
                <a:gd name="connsiteY0" fmla="*/ 122370 h 344043"/>
                <a:gd name="connsiteX1" fmla="*/ 318592 w 487100"/>
                <a:gd name="connsiteY1" fmla="*/ 130645 h 344043"/>
                <a:gd name="connsiteX2" fmla="*/ 194346 w 487100"/>
                <a:gd name="connsiteY2" fmla="*/ 5894 h 344043"/>
                <a:gd name="connsiteX3" fmla="*/ 307310 w 487100"/>
                <a:gd name="connsiteY3" fmla="*/ 0 h 344043"/>
                <a:gd name="connsiteX4" fmla="*/ 487100 w 487100"/>
                <a:gd name="connsiteY4" fmla="*/ 173777 h 344043"/>
                <a:gd name="connsiteX5" fmla="*/ 312191 w 487100"/>
                <a:gd name="connsiteY5" fmla="*/ 344043 h 344043"/>
                <a:gd name="connsiteX6" fmla="*/ 198602 w 487100"/>
                <a:gd name="connsiteY6" fmla="*/ 333386 h 344043"/>
                <a:gd name="connsiteX7" fmla="*/ 318592 w 487100"/>
                <a:gd name="connsiteY7" fmla="*/ 209259 h 344043"/>
                <a:gd name="connsiteX8" fmla="*/ 0 w 487100"/>
                <a:gd name="connsiteY8" fmla="*/ 213396 h 344043"/>
                <a:gd name="connsiteX9" fmla="*/ 16550 w 487100"/>
                <a:gd name="connsiteY9" fmla="*/ 122370 h 344043"/>
                <a:gd name="connsiteX0" fmla="*/ 16550 w 487100"/>
                <a:gd name="connsiteY0" fmla="*/ 122370 h 344043"/>
                <a:gd name="connsiteX1" fmla="*/ 318592 w 487100"/>
                <a:gd name="connsiteY1" fmla="*/ 130645 h 344043"/>
                <a:gd name="connsiteX2" fmla="*/ 194346 w 487100"/>
                <a:gd name="connsiteY2" fmla="*/ 5894 h 344043"/>
                <a:gd name="connsiteX3" fmla="*/ 307310 w 487100"/>
                <a:gd name="connsiteY3" fmla="*/ 0 h 344043"/>
                <a:gd name="connsiteX4" fmla="*/ 487100 w 487100"/>
                <a:gd name="connsiteY4" fmla="*/ 173777 h 344043"/>
                <a:gd name="connsiteX5" fmla="*/ 312191 w 487100"/>
                <a:gd name="connsiteY5" fmla="*/ 344043 h 344043"/>
                <a:gd name="connsiteX6" fmla="*/ 196221 w 487100"/>
                <a:gd name="connsiteY6" fmla="*/ 342911 h 344043"/>
                <a:gd name="connsiteX7" fmla="*/ 318592 w 487100"/>
                <a:gd name="connsiteY7" fmla="*/ 209259 h 344043"/>
                <a:gd name="connsiteX8" fmla="*/ 0 w 487100"/>
                <a:gd name="connsiteY8" fmla="*/ 213396 h 344043"/>
                <a:gd name="connsiteX9" fmla="*/ 16550 w 487100"/>
                <a:gd name="connsiteY9" fmla="*/ 122370 h 344043"/>
                <a:gd name="connsiteX0" fmla="*/ 16550 w 487100"/>
                <a:gd name="connsiteY0" fmla="*/ 122370 h 344043"/>
                <a:gd name="connsiteX1" fmla="*/ 318592 w 487100"/>
                <a:gd name="connsiteY1" fmla="*/ 130645 h 344043"/>
                <a:gd name="connsiteX2" fmla="*/ 194346 w 487100"/>
                <a:gd name="connsiteY2" fmla="*/ 5894 h 344043"/>
                <a:gd name="connsiteX3" fmla="*/ 307310 w 487100"/>
                <a:gd name="connsiteY3" fmla="*/ 0 h 344043"/>
                <a:gd name="connsiteX4" fmla="*/ 487100 w 487100"/>
                <a:gd name="connsiteY4" fmla="*/ 173777 h 344043"/>
                <a:gd name="connsiteX5" fmla="*/ 312191 w 487100"/>
                <a:gd name="connsiteY5" fmla="*/ 344043 h 344043"/>
                <a:gd name="connsiteX6" fmla="*/ 196221 w 487100"/>
                <a:gd name="connsiteY6" fmla="*/ 342911 h 344043"/>
                <a:gd name="connsiteX7" fmla="*/ 323355 w 487100"/>
                <a:gd name="connsiteY7" fmla="*/ 214022 h 344043"/>
                <a:gd name="connsiteX8" fmla="*/ 0 w 487100"/>
                <a:gd name="connsiteY8" fmla="*/ 213396 h 344043"/>
                <a:gd name="connsiteX9" fmla="*/ 16550 w 487100"/>
                <a:gd name="connsiteY9" fmla="*/ 122370 h 344043"/>
                <a:gd name="connsiteX0" fmla="*/ 0 w 489600"/>
                <a:gd name="connsiteY0" fmla="*/ 122370 h 344043"/>
                <a:gd name="connsiteX1" fmla="*/ 321092 w 489600"/>
                <a:gd name="connsiteY1" fmla="*/ 130645 h 344043"/>
                <a:gd name="connsiteX2" fmla="*/ 196846 w 489600"/>
                <a:gd name="connsiteY2" fmla="*/ 5894 h 344043"/>
                <a:gd name="connsiteX3" fmla="*/ 309810 w 489600"/>
                <a:gd name="connsiteY3" fmla="*/ 0 h 344043"/>
                <a:gd name="connsiteX4" fmla="*/ 489600 w 489600"/>
                <a:gd name="connsiteY4" fmla="*/ 173777 h 344043"/>
                <a:gd name="connsiteX5" fmla="*/ 314691 w 489600"/>
                <a:gd name="connsiteY5" fmla="*/ 344043 h 344043"/>
                <a:gd name="connsiteX6" fmla="*/ 198721 w 489600"/>
                <a:gd name="connsiteY6" fmla="*/ 342911 h 344043"/>
                <a:gd name="connsiteX7" fmla="*/ 325855 w 489600"/>
                <a:gd name="connsiteY7" fmla="*/ 214022 h 344043"/>
                <a:gd name="connsiteX8" fmla="*/ 2500 w 489600"/>
                <a:gd name="connsiteY8" fmla="*/ 213396 h 344043"/>
                <a:gd name="connsiteX9" fmla="*/ 0 w 489600"/>
                <a:gd name="connsiteY9" fmla="*/ 122370 h 344043"/>
                <a:gd name="connsiteX0" fmla="*/ 0 w 489600"/>
                <a:gd name="connsiteY0" fmla="*/ 122370 h 344043"/>
                <a:gd name="connsiteX1" fmla="*/ 321092 w 489600"/>
                <a:gd name="connsiteY1" fmla="*/ 128264 h 344043"/>
                <a:gd name="connsiteX2" fmla="*/ 196846 w 489600"/>
                <a:gd name="connsiteY2" fmla="*/ 5894 h 344043"/>
                <a:gd name="connsiteX3" fmla="*/ 309810 w 489600"/>
                <a:gd name="connsiteY3" fmla="*/ 0 h 344043"/>
                <a:gd name="connsiteX4" fmla="*/ 489600 w 489600"/>
                <a:gd name="connsiteY4" fmla="*/ 173777 h 344043"/>
                <a:gd name="connsiteX5" fmla="*/ 314691 w 489600"/>
                <a:gd name="connsiteY5" fmla="*/ 344043 h 344043"/>
                <a:gd name="connsiteX6" fmla="*/ 198721 w 489600"/>
                <a:gd name="connsiteY6" fmla="*/ 342911 h 344043"/>
                <a:gd name="connsiteX7" fmla="*/ 325855 w 489600"/>
                <a:gd name="connsiteY7" fmla="*/ 214022 h 344043"/>
                <a:gd name="connsiteX8" fmla="*/ 2500 w 489600"/>
                <a:gd name="connsiteY8" fmla="*/ 213396 h 344043"/>
                <a:gd name="connsiteX9" fmla="*/ 0 w 489600"/>
                <a:gd name="connsiteY9" fmla="*/ 122370 h 344043"/>
                <a:gd name="connsiteX0" fmla="*/ 3095 w 487933"/>
                <a:gd name="connsiteY0" fmla="*/ 122370 h 344043"/>
                <a:gd name="connsiteX1" fmla="*/ 319425 w 487933"/>
                <a:gd name="connsiteY1" fmla="*/ 128264 h 344043"/>
                <a:gd name="connsiteX2" fmla="*/ 195179 w 487933"/>
                <a:gd name="connsiteY2" fmla="*/ 5894 h 344043"/>
                <a:gd name="connsiteX3" fmla="*/ 308143 w 487933"/>
                <a:gd name="connsiteY3" fmla="*/ 0 h 344043"/>
                <a:gd name="connsiteX4" fmla="*/ 487933 w 487933"/>
                <a:gd name="connsiteY4" fmla="*/ 173777 h 344043"/>
                <a:gd name="connsiteX5" fmla="*/ 313024 w 487933"/>
                <a:gd name="connsiteY5" fmla="*/ 344043 h 344043"/>
                <a:gd name="connsiteX6" fmla="*/ 197054 w 487933"/>
                <a:gd name="connsiteY6" fmla="*/ 342911 h 344043"/>
                <a:gd name="connsiteX7" fmla="*/ 324188 w 487933"/>
                <a:gd name="connsiteY7" fmla="*/ 214022 h 344043"/>
                <a:gd name="connsiteX8" fmla="*/ 833 w 487933"/>
                <a:gd name="connsiteY8" fmla="*/ 213396 h 344043"/>
                <a:gd name="connsiteX9" fmla="*/ 3095 w 487933"/>
                <a:gd name="connsiteY9" fmla="*/ 122370 h 344043"/>
                <a:gd name="connsiteX0" fmla="*/ 3095 w 487933"/>
                <a:gd name="connsiteY0" fmla="*/ 122370 h 344043"/>
                <a:gd name="connsiteX1" fmla="*/ 319425 w 487933"/>
                <a:gd name="connsiteY1" fmla="*/ 128264 h 344043"/>
                <a:gd name="connsiteX2" fmla="*/ 195179 w 487933"/>
                <a:gd name="connsiteY2" fmla="*/ 5894 h 344043"/>
                <a:gd name="connsiteX3" fmla="*/ 308143 w 487933"/>
                <a:gd name="connsiteY3" fmla="*/ 0 h 344043"/>
                <a:gd name="connsiteX4" fmla="*/ 487933 w 487933"/>
                <a:gd name="connsiteY4" fmla="*/ 173777 h 344043"/>
                <a:gd name="connsiteX5" fmla="*/ 313024 w 487933"/>
                <a:gd name="connsiteY5" fmla="*/ 344043 h 344043"/>
                <a:gd name="connsiteX6" fmla="*/ 197054 w 487933"/>
                <a:gd name="connsiteY6" fmla="*/ 342911 h 344043"/>
                <a:gd name="connsiteX7" fmla="*/ 312281 w 487933"/>
                <a:gd name="connsiteY7" fmla="*/ 214022 h 344043"/>
                <a:gd name="connsiteX8" fmla="*/ 833 w 487933"/>
                <a:gd name="connsiteY8" fmla="*/ 213396 h 344043"/>
                <a:gd name="connsiteX9" fmla="*/ 3095 w 487933"/>
                <a:gd name="connsiteY9" fmla="*/ 122370 h 344043"/>
                <a:gd name="connsiteX0" fmla="*/ 3095 w 487933"/>
                <a:gd name="connsiteY0" fmla="*/ 122370 h 344043"/>
                <a:gd name="connsiteX1" fmla="*/ 312282 w 487933"/>
                <a:gd name="connsiteY1" fmla="*/ 128264 h 344043"/>
                <a:gd name="connsiteX2" fmla="*/ 195179 w 487933"/>
                <a:gd name="connsiteY2" fmla="*/ 5894 h 344043"/>
                <a:gd name="connsiteX3" fmla="*/ 308143 w 487933"/>
                <a:gd name="connsiteY3" fmla="*/ 0 h 344043"/>
                <a:gd name="connsiteX4" fmla="*/ 487933 w 487933"/>
                <a:gd name="connsiteY4" fmla="*/ 173777 h 344043"/>
                <a:gd name="connsiteX5" fmla="*/ 313024 w 487933"/>
                <a:gd name="connsiteY5" fmla="*/ 344043 h 344043"/>
                <a:gd name="connsiteX6" fmla="*/ 197054 w 487933"/>
                <a:gd name="connsiteY6" fmla="*/ 342911 h 344043"/>
                <a:gd name="connsiteX7" fmla="*/ 312281 w 487933"/>
                <a:gd name="connsiteY7" fmla="*/ 214022 h 344043"/>
                <a:gd name="connsiteX8" fmla="*/ 833 w 487933"/>
                <a:gd name="connsiteY8" fmla="*/ 213396 h 344043"/>
                <a:gd name="connsiteX9" fmla="*/ 3095 w 487933"/>
                <a:gd name="connsiteY9" fmla="*/ 122370 h 344043"/>
                <a:gd name="connsiteX0" fmla="*/ 3095 w 480789"/>
                <a:gd name="connsiteY0" fmla="*/ 122370 h 344043"/>
                <a:gd name="connsiteX1" fmla="*/ 312282 w 480789"/>
                <a:gd name="connsiteY1" fmla="*/ 128264 h 344043"/>
                <a:gd name="connsiteX2" fmla="*/ 195179 w 480789"/>
                <a:gd name="connsiteY2" fmla="*/ 5894 h 344043"/>
                <a:gd name="connsiteX3" fmla="*/ 308143 w 480789"/>
                <a:gd name="connsiteY3" fmla="*/ 0 h 344043"/>
                <a:gd name="connsiteX4" fmla="*/ 480789 w 480789"/>
                <a:gd name="connsiteY4" fmla="*/ 171396 h 344043"/>
                <a:gd name="connsiteX5" fmla="*/ 313024 w 480789"/>
                <a:gd name="connsiteY5" fmla="*/ 344043 h 344043"/>
                <a:gd name="connsiteX6" fmla="*/ 197054 w 480789"/>
                <a:gd name="connsiteY6" fmla="*/ 342911 h 344043"/>
                <a:gd name="connsiteX7" fmla="*/ 312281 w 480789"/>
                <a:gd name="connsiteY7" fmla="*/ 214022 h 344043"/>
                <a:gd name="connsiteX8" fmla="*/ 833 w 480789"/>
                <a:gd name="connsiteY8" fmla="*/ 213396 h 344043"/>
                <a:gd name="connsiteX9" fmla="*/ 3095 w 480789"/>
                <a:gd name="connsiteY9" fmla="*/ 122370 h 344043"/>
                <a:gd name="connsiteX0" fmla="*/ 3095 w 480789"/>
                <a:gd name="connsiteY0" fmla="*/ 131895 h 353568"/>
                <a:gd name="connsiteX1" fmla="*/ 312282 w 480789"/>
                <a:gd name="connsiteY1" fmla="*/ 137789 h 353568"/>
                <a:gd name="connsiteX2" fmla="*/ 195179 w 480789"/>
                <a:gd name="connsiteY2" fmla="*/ 15419 h 353568"/>
                <a:gd name="connsiteX3" fmla="*/ 305762 w 480789"/>
                <a:gd name="connsiteY3" fmla="*/ 0 h 353568"/>
                <a:gd name="connsiteX4" fmla="*/ 480789 w 480789"/>
                <a:gd name="connsiteY4" fmla="*/ 180921 h 353568"/>
                <a:gd name="connsiteX5" fmla="*/ 313024 w 480789"/>
                <a:gd name="connsiteY5" fmla="*/ 353568 h 353568"/>
                <a:gd name="connsiteX6" fmla="*/ 197054 w 480789"/>
                <a:gd name="connsiteY6" fmla="*/ 352436 h 353568"/>
                <a:gd name="connsiteX7" fmla="*/ 312281 w 480789"/>
                <a:gd name="connsiteY7" fmla="*/ 223547 h 353568"/>
                <a:gd name="connsiteX8" fmla="*/ 833 w 480789"/>
                <a:gd name="connsiteY8" fmla="*/ 222921 h 353568"/>
                <a:gd name="connsiteX9" fmla="*/ 3095 w 480789"/>
                <a:gd name="connsiteY9" fmla="*/ 131895 h 353568"/>
                <a:gd name="connsiteX0" fmla="*/ 3095 w 480789"/>
                <a:gd name="connsiteY0" fmla="*/ 129514 h 351187"/>
                <a:gd name="connsiteX1" fmla="*/ 312282 w 480789"/>
                <a:gd name="connsiteY1" fmla="*/ 135408 h 351187"/>
                <a:gd name="connsiteX2" fmla="*/ 195179 w 480789"/>
                <a:gd name="connsiteY2" fmla="*/ 13038 h 351187"/>
                <a:gd name="connsiteX3" fmla="*/ 310524 w 480789"/>
                <a:gd name="connsiteY3" fmla="*/ 0 h 351187"/>
                <a:gd name="connsiteX4" fmla="*/ 480789 w 480789"/>
                <a:gd name="connsiteY4" fmla="*/ 178540 h 351187"/>
                <a:gd name="connsiteX5" fmla="*/ 313024 w 480789"/>
                <a:gd name="connsiteY5" fmla="*/ 351187 h 351187"/>
                <a:gd name="connsiteX6" fmla="*/ 197054 w 480789"/>
                <a:gd name="connsiteY6" fmla="*/ 350055 h 351187"/>
                <a:gd name="connsiteX7" fmla="*/ 312281 w 480789"/>
                <a:gd name="connsiteY7" fmla="*/ 221166 h 351187"/>
                <a:gd name="connsiteX8" fmla="*/ 833 w 480789"/>
                <a:gd name="connsiteY8" fmla="*/ 220540 h 351187"/>
                <a:gd name="connsiteX9" fmla="*/ 3095 w 480789"/>
                <a:gd name="connsiteY9" fmla="*/ 129514 h 351187"/>
                <a:gd name="connsiteX0" fmla="*/ 3095 w 480789"/>
                <a:gd name="connsiteY0" fmla="*/ 129514 h 351187"/>
                <a:gd name="connsiteX1" fmla="*/ 312282 w 480789"/>
                <a:gd name="connsiteY1" fmla="*/ 135408 h 351187"/>
                <a:gd name="connsiteX2" fmla="*/ 195179 w 480789"/>
                <a:gd name="connsiteY2" fmla="*/ 13038 h 351187"/>
                <a:gd name="connsiteX3" fmla="*/ 310524 w 480789"/>
                <a:gd name="connsiteY3" fmla="*/ 0 h 351187"/>
                <a:gd name="connsiteX4" fmla="*/ 480789 w 480789"/>
                <a:gd name="connsiteY4" fmla="*/ 178540 h 351187"/>
                <a:gd name="connsiteX5" fmla="*/ 313024 w 480789"/>
                <a:gd name="connsiteY5" fmla="*/ 351187 h 351187"/>
                <a:gd name="connsiteX6" fmla="*/ 194672 w 480789"/>
                <a:gd name="connsiteY6" fmla="*/ 350055 h 351187"/>
                <a:gd name="connsiteX7" fmla="*/ 312281 w 480789"/>
                <a:gd name="connsiteY7" fmla="*/ 221166 h 351187"/>
                <a:gd name="connsiteX8" fmla="*/ 833 w 480789"/>
                <a:gd name="connsiteY8" fmla="*/ 220540 h 351187"/>
                <a:gd name="connsiteX9" fmla="*/ 3095 w 480789"/>
                <a:gd name="connsiteY9" fmla="*/ 129514 h 351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80789" h="351187">
                  <a:moveTo>
                    <a:pt x="3095" y="129514"/>
                  </a:moveTo>
                  <a:lnTo>
                    <a:pt x="312282" y="135408"/>
                  </a:lnTo>
                  <a:lnTo>
                    <a:pt x="195179" y="13038"/>
                  </a:lnTo>
                  <a:lnTo>
                    <a:pt x="310524" y="0"/>
                  </a:lnTo>
                  <a:lnTo>
                    <a:pt x="480789" y="178540"/>
                  </a:lnTo>
                  <a:lnTo>
                    <a:pt x="313024" y="351187"/>
                  </a:lnTo>
                  <a:lnTo>
                    <a:pt x="194672" y="350055"/>
                  </a:lnTo>
                  <a:lnTo>
                    <a:pt x="312281" y="221166"/>
                  </a:lnTo>
                  <a:lnTo>
                    <a:pt x="833" y="220540"/>
                  </a:lnTo>
                  <a:cubicBezTo>
                    <a:pt x="0" y="190198"/>
                    <a:pt x="3928" y="159856"/>
                    <a:pt x="3095" y="1295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 dirty="0"/>
            </a:p>
          </p:txBody>
        </p:sp>
        <p:sp>
          <p:nvSpPr>
            <p:cNvPr id="7" name="Oval 6">
              <a:hlinkClick r:id="" action="ppaction://hlinkshowjump?jump=nextslide"/>
            </p:cNvPr>
            <p:cNvSpPr/>
            <p:nvPr/>
          </p:nvSpPr>
          <p:spPr>
            <a:xfrm>
              <a:off x="5661535" y="4573551"/>
              <a:ext cx="963199" cy="963199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 dirty="0"/>
            </a:p>
          </p:txBody>
        </p:sp>
      </p:grp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254966" y="4942935"/>
            <a:ext cx="8226425" cy="1276792"/>
          </a:xfrm>
        </p:spPr>
        <p:txBody>
          <a:bodyPr/>
          <a:lstStyle/>
          <a:p>
            <a:pPr algn="ctr">
              <a:buNone/>
            </a:pPr>
            <a:r>
              <a:rPr lang="en-CA" sz="2800" dirty="0" smtClean="0"/>
              <a:t>2015 Financial Overview and </a:t>
            </a:r>
          </a:p>
          <a:p>
            <a:pPr algn="ctr">
              <a:buNone/>
            </a:pPr>
            <a:r>
              <a:rPr lang="en-CA" sz="2800" dirty="0" smtClean="0"/>
              <a:t>2016 Recommended Budget  </a:t>
            </a:r>
          </a:p>
          <a:p>
            <a:pPr algn="ctr">
              <a:buNone/>
            </a:pPr>
            <a:r>
              <a:rPr lang="en-CA" sz="2800" dirty="0" smtClean="0"/>
              <a:t>November 20, 2015</a:t>
            </a:r>
          </a:p>
        </p:txBody>
      </p:sp>
      <p:sp>
        <p:nvSpPr>
          <p:cNvPr id="9" name="Rectangle 8"/>
          <p:cNvSpPr>
            <a:spLocks noGrp="1"/>
          </p:cNvSpPr>
          <p:nvPr>
            <p:ph type="ctrTitle"/>
          </p:nvPr>
        </p:nvSpPr>
        <p:spPr>
          <a:xfrm>
            <a:off x="355600" y="3938588"/>
            <a:ext cx="8226425" cy="774814"/>
          </a:xfrm>
          <a:noFill/>
        </p:spPr>
        <p:txBody>
          <a:bodyPr>
            <a:noAutofit/>
          </a:bodyPr>
          <a:lstStyle/>
          <a:p>
            <a:pPr algn="ctr"/>
            <a:r>
              <a:rPr lang="en-CA" sz="4000" dirty="0" smtClean="0"/>
              <a:t>Treasurer’s Report to </a:t>
            </a:r>
            <a:br>
              <a:rPr lang="en-CA" sz="4000" dirty="0" smtClean="0"/>
            </a:br>
            <a:r>
              <a:rPr lang="en-CA" sz="4000" dirty="0" smtClean="0"/>
              <a:t>Board of Directors</a:t>
            </a:r>
            <a:br>
              <a:rPr lang="en-CA" sz="4000" dirty="0" smtClean="0"/>
            </a:br>
            <a:r>
              <a:rPr lang="en-CA" sz="4000" dirty="0" smtClean="0"/>
              <a:t>`</a:t>
            </a:r>
            <a:endParaRPr lang="en-CA" sz="40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175" y="-54591"/>
            <a:ext cx="8600027" cy="873458"/>
          </a:xfrm>
        </p:spPr>
        <p:txBody>
          <a:bodyPr>
            <a:noAutofit/>
          </a:bodyPr>
          <a:lstStyle/>
          <a:p>
            <a:r>
              <a:rPr lang="en-US" b="1" dirty="0" smtClean="0"/>
              <a:t>2016 </a:t>
            </a:r>
            <a:r>
              <a:rPr lang="en-US" b="1" dirty="0"/>
              <a:t>Budget: </a:t>
            </a:r>
            <a:r>
              <a:rPr lang="en-US" b="1" dirty="0" smtClean="0"/>
              <a:t>Revenue </a:t>
            </a:r>
            <a:br>
              <a:rPr lang="en-US" b="1" dirty="0" smtClean="0"/>
            </a:br>
            <a:r>
              <a:rPr lang="en-US" b="1" dirty="0" smtClean="0"/>
              <a:t>Membership Assumptions</a:t>
            </a:r>
            <a:endParaRPr lang="en-US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6238016"/>
              </p:ext>
            </p:extLst>
          </p:nvPr>
        </p:nvGraphicFramePr>
        <p:xfrm>
          <a:off x="772582" y="1050074"/>
          <a:ext cx="7675387" cy="4221377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2661042"/>
                <a:gridCol w="1918848"/>
                <a:gridCol w="1322129"/>
                <a:gridCol w="1773368"/>
              </a:tblGrid>
              <a:tr h="99471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u="sng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dirty="0" smtClean="0">
                          <a:latin typeface="Arial" pitchFamily="34" charset="0"/>
                          <a:cs typeface="Arial" pitchFamily="34" charset="0"/>
                        </a:rPr>
                        <a:t>Membership</a:t>
                      </a:r>
                      <a:r>
                        <a:rPr lang="en-US" sz="1800" u="sng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sng" dirty="0" smtClean="0">
                          <a:latin typeface="Arial" pitchFamily="34" charset="0"/>
                          <a:cs typeface="Arial" pitchFamily="34" charset="0"/>
                        </a:rPr>
                        <a:t>Revenue Brackets</a:t>
                      </a:r>
                    </a:p>
                    <a:p>
                      <a:endParaRPr lang="en-US" sz="1800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u="none" dirty="0" smtClean="0">
                          <a:latin typeface="Arial" pitchFamily="34" charset="0"/>
                          <a:cs typeface="Arial" pitchFamily="34" charset="0"/>
                        </a:rPr>
                        <a:t>Annual</a:t>
                      </a:r>
                    </a:p>
                    <a:p>
                      <a:pPr algn="ctr"/>
                      <a:r>
                        <a:rPr lang="en-US" sz="1800" u="none" dirty="0" smtClean="0">
                          <a:latin typeface="Arial" pitchFamily="34" charset="0"/>
                          <a:cs typeface="Arial" pitchFamily="34" charset="0"/>
                        </a:rPr>
                        <a:t>Membership </a:t>
                      </a:r>
                      <a:r>
                        <a:rPr lang="en-US" sz="1800" u="sng" dirty="0" smtClean="0">
                          <a:latin typeface="Arial" pitchFamily="34" charset="0"/>
                          <a:cs typeface="Arial" pitchFamily="34" charset="0"/>
                        </a:rPr>
                        <a:t>Dues </a:t>
                      </a:r>
                      <a:endParaRPr lang="en-US" sz="1800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800" u="sng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r"/>
                      <a:endParaRPr lang="en-US" sz="1800" u="sng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r"/>
                      <a:r>
                        <a:rPr lang="en-US" sz="1800" u="sng" dirty="0" smtClean="0">
                          <a:latin typeface="Arial" pitchFamily="34" charset="0"/>
                          <a:cs typeface="Arial" pitchFamily="34" charset="0"/>
                        </a:rPr>
                        <a:t>Members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dirty="0" smtClean="0">
                          <a:latin typeface="Arial" pitchFamily="34" charset="0"/>
                          <a:cs typeface="Arial" pitchFamily="34" charset="0"/>
                        </a:rPr>
                        <a:t>2016</a:t>
                      </a:r>
                    </a:p>
                    <a:p>
                      <a:pPr algn="r"/>
                      <a:r>
                        <a:rPr lang="en-US" sz="1800" u="none" dirty="0" smtClean="0">
                          <a:latin typeface="Arial" pitchFamily="34" charset="0"/>
                          <a:cs typeface="Arial" pitchFamily="34" charset="0"/>
                        </a:rPr>
                        <a:t>Dues </a:t>
                      </a:r>
                    </a:p>
                    <a:p>
                      <a:pPr algn="r"/>
                      <a:r>
                        <a:rPr lang="en-US" sz="1800" u="sng" dirty="0" smtClean="0">
                          <a:latin typeface="Arial" pitchFamily="34" charset="0"/>
                          <a:cs typeface="Arial" pitchFamily="34" charset="0"/>
                        </a:rPr>
                        <a:t>Full</a:t>
                      </a:r>
                      <a:r>
                        <a:rPr lang="en-US" sz="1800" u="sng" baseline="0" dirty="0" smtClean="0">
                          <a:latin typeface="Arial" pitchFamily="34" charset="0"/>
                          <a:cs typeface="Arial" pitchFamily="34" charset="0"/>
                        </a:rPr>
                        <a:t> Year</a:t>
                      </a:r>
                      <a:endParaRPr lang="en-US" sz="1800" u="sng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r"/>
                      <a:endParaRPr lang="en-US" sz="1800" u="sng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38612"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Gov’t Agencies/Nonprofits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itchFamily="34" charset="0"/>
                        <a:buNone/>
                      </a:pPr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$2,500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u="none" dirty="0" smtClean="0"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en-US" sz="1400" b="1" u="non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u="none" dirty="0" smtClean="0">
                          <a:latin typeface="Arial" pitchFamily="34" charset="0"/>
                          <a:cs typeface="Arial" pitchFamily="34" charset="0"/>
                        </a:rPr>
                        <a:t>$37,500</a:t>
                      </a:r>
                      <a:endParaRPr lang="en-US" sz="1400" b="1" u="non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55500"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&lt; $1B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itchFamily="34" charset="0"/>
                        <a:buNone/>
                      </a:pPr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$6,500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u="none" dirty="0" smtClean="0"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  <a:endParaRPr lang="en-US" sz="1400" b="1" u="non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u="none" dirty="0" smtClean="0">
                          <a:latin typeface="Arial" pitchFamily="34" charset="0"/>
                          <a:cs typeface="Arial" pitchFamily="34" charset="0"/>
                        </a:rPr>
                        <a:t>$195,000</a:t>
                      </a:r>
                      <a:endParaRPr lang="en-US" sz="1400" b="1" u="non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20645"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$1B - $5.9B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itchFamily="34" charset="0"/>
                        <a:buNone/>
                      </a:pPr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$8,500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u="none" dirty="0" smtClean="0">
                          <a:latin typeface="Arial" pitchFamily="34" charset="0"/>
                          <a:cs typeface="Arial" pitchFamily="34" charset="0"/>
                        </a:rPr>
                        <a:t>70</a:t>
                      </a:r>
                      <a:endParaRPr lang="en-US" sz="1400" b="1" u="non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u="none" dirty="0" smtClean="0">
                          <a:latin typeface="Arial" pitchFamily="34" charset="0"/>
                          <a:cs typeface="Arial" pitchFamily="34" charset="0"/>
                        </a:rPr>
                        <a:t>$595,000</a:t>
                      </a:r>
                      <a:endParaRPr lang="en-US" sz="1400" b="1" u="non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41557"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$6B - $12.9B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itchFamily="34" charset="0"/>
                        <a:buNone/>
                      </a:pPr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$10,500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u="none" dirty="0" smtClean="0">
                          <a:latin typeface="Arial" pitchFamily="34" charset="0"/>
                          <a:cs typeface="Arial" pitchFamily="34" charset="0"/>
                        </a:rPr>
                        <a:t>55</a:t>
                      </a:r>
                      <a:endParaRPr lang="en-US" sz="1400" b="1" u="non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u="none" dirty="0" smtClean="0">
                          <a:latin typeface="Arial" pitchFamily="34" charset="0"/>
                          <a:cs typeface="Arial" pitchFamily="34" charset="0"/>
                        </a:rPr>
                        <a:t>$577,500</a:t>
                      </a:r>
                      <a:endParaRPr lang="en-US" sz="1400" b="1" u="non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48749"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$13B - $24.9B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itchFamily="34" charset="0"/>
                        <a:buNone/>
                      </a:pPr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$16,000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u="none" dirty="0" smtClean="0">
                          <a:latin typeface="Arial" pitchFamily="34" charset="0"/>
                          <a:cs typeface="Arial" pitchFamily="34" charset="0"/>
                        </a:rPr>
                        <a:t>40</a:t>
                      </a:r>
                      <a:endParaRPr lang="en-US" sz="1400" b="1" u="non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u="none" dirty="0" smtClean="0">
                          <a:latin typeface="Arial" pitchFamily="34" charset="0"/>
                          <a:cs typeface="Arial" pitchFamily="34" charset="0"/>
                        </a:rPr>
                        <a:t>$640,000</a:t>
                      </a:r>
                      <a:endParaRPr lang="en-US" sz="1400" b="1" u="non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04561"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$25B - $34.9B 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itchFamily="34" charset="0"/>
                        <a:buNone/>
                      </a:pPr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$21,000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u="none" dirty="0" smtClean="0"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en-US" sz="1400" b="1" u="non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u="none" dirty="0" smtClean="0">
                          <a:latin typeface="Arial" pitchFamily="34" charset="0"/>
                          <a:cs typeface="Arial" pitchFamily="34" charset="0"/>
                        </a:rPr>
                        <a:t>$252,000</a:t>
                      </a:r>
                      <a:endParaRPr lang="en-US" sz="1400" b="1" u="non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04561"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$35 - $69.9B 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itchFamily="34" charset="0"/>
                        <a:buNone/>
                      </a:pPr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$26,000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u="none" dirty="0" smtClean="0">
                          <a:latin typeface="Arial" pitchFamily="34" charset="0"/>
                          <a:cs typeface="Arial" pitchFamily="34" charset="0"/>
                        </a:rPr>
                        <a:t>29</a:t>
                      </a:r>
                      <a:endParaRPr lang="en-US" sz="1400" b="1" u="non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u="none" dirty="0" smtClean="0">
                          <a:latin typeface="Arial" pitchFamily="34" charset="0"/>
                          <a:cs typeface="Arial" pitchFamily="34" charset="0"/>
                        </a:rPr>
                        <a:t>$754,000</a:t>
                      </a:r>
                      <a:endParaRPr lang="en-US" sz="1400" b="1" u="non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52946"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$70B +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itchFamily="34" charset="0"/>
                        <a:buNone/>
                      </a:pPr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$31,000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u="sng" dirty="0" smtClean="0"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  <a:endParaRPr lang="en-US" sz="1400" b="1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u="sng" dirty="0" smtClean="0">
                          <a:latin typeface="Arial" pitchFamily="34" charset="0"/>
                          <a:cs typeface="Arial" pitchFamily="34" charset="0"/>
                        </a:rPr>
                        <a:t>$930,000</a:t>
                      </a:r>
                      <a:endParaRPr lang="en-US" sz="1400" b="1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65048"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itchFamily="34" charset="0"/>
                        <a:buNone/>
                      </a:pPr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u="none" dirty="0" smtClean="0">
                          <a:latin typeface="Arial" pitchFamily="34" charset="0"/>
                          <a:cs typeface="Arial" pitchFamily="34" charset="0"/>
                        </a:rPr>
                        <a:t>281</a:t>
                      </a:r>
                      <a:endParaRPr lang="en-US" sz="1400" b="1" u="non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u="none" dirty="0" smtClean="0">
                          <a:latin typeface="Arial" pitchFamily="34" charset="0"/>
                          <a:cs typeface="Arial" pitchFamily="34" charset="0"/>
                        </a:rPr>
                        <a:t>$3,981,000</a:t>
                      </a:r>
                      <a:endParaRPr lang="en-US" sz="1400" b="1" u="non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36971" y="5308970"/>
            <a:ext cx="711048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u="sng" dirty="0" smtClean="0"/>
              <a:t>Key assumption: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Any attrition in membership in 2016 will be offset by new members at average membership rates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No material shift in brackets by membership in 2016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81741925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175" y="0"/>
            <a:ext cx="8600027" cy="793101"/>
          </a:xfrm>
        </p:spPr>
        <p:txBody>
          <a:bodyPr>
            <a:noAutofit/>
          </a:bodyPr>
          <a:lstStyle/>
          <a:p>
            <a:r>
              <a:rPr lang="en-US" b="1" dirty="0" smtClean="0"/>
              <a:t>2016 </a:t>
            </a:r>
            <a:r>
              <a:rPr lang="en-US" b="1" dirty="0"/>
              <a:t>Budget: Revenue</a:t>
            </a:r>
            <a:br>
              <a:rPr lang="en-US" b="1" dirty="0"/>
            </a:br>
            <a:r>
              <a:rPr lang="en-US" b="1" dirty="0" smtClean="0"/>
              <a:t>Sponsorships</a:t>
            </a:r>
            <a:endParaRPr lang="en-US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094929"/>
              </p:ext>
            </p:extLst>
          </p:nvPr>
        </p:nvGraphicFramePr>
        <p:xfrm>
          <a:off x="484094" y="1163782"/>
          <a:ext cx="8077199" cy="4404379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2692863"/>
                <a:gridCol w="1545168"/>
                <a:gridCol w="1945005"/>
                <a:gridCol w="1894163"/>
              </a:tblGrid>
              <a:tr h="1347406">
                <a:tc>
                  <a:txBody>
                    <a:bodyPr/>
                    <a:lstStyle/>
                    <a:p>
                      <a:endParaRPr lang="en-US" sz="1800" u="sng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en-US" sz="1800" u="sng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en-US" sz="1800" u="sng" dirty="0" smtClean="0">
                          <a:latin typeface="Arial" pitchFamily="34" charset="0"/>
                          <a:cs typeface="Arial" pitchFamily="34" charset="0"/>
                        </a:rPr>
                        <a:t>Sponsorships</a:t>
                      </a:r>
                      <a:r>
                        <a:rPr lang="en-US" sz="1800" u="sng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en-US" sz="1800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800" u="sng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r"/>
                      <a:r>
                        <a:rPr lang="en-US" sz="1800" u="none" dirty="0" smtClean="0">
                          <a:latin typeface="Arial" pitchFamily="34" charset="0"/>
                          <a:cs typeface="Arial" pitchFamily="34" charset="0"/>
                        </a:rPr>
                        <a:t>2016</a:t>
                      </a:r>
                    </a:p>
                    <a:p>
                      <a:pPr algn="r"/>
                      <a:r>
                        <a:rPr lang="en-US" sz="1800" u="sng" dirty="0" smtClean="0">
                          <a:latin typeface="Arial" pitchFamily="34" charset="0"/>
                          <a:cs typeface="Arial" pitchFamily="34" charset="0"/>
                        </a:rPr>
                        <a:t>Budget</a:t>
                      </a:r>
                      <a:endParaRPr lang="en-US" sz="1800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800" u="sng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r"/>
                      <a:r>
                        <a:rPr lang="en-US" sz="1800" u="none" dirty="0" smtClean="0"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</a:p>
                    <a:p>
                      <a:pPr algn="r"/>
                      <a:r>
                        <a:rPr lang="en-US" sz="1800" u="sng" dirty="0" smtClean="0">
                          <a:latin typeface="Arial" pitchFamily="34" charset="0"/>
                          <a:cs typeface="Arial" pitchFamily="34" charset="0"/>
                        </a:rPr>
                        <a:t>Forecast</a:t>
                      </a:r>
                      <a:endParaRPr lang="en-US" sz="1800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800" u="sng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r"/>
                      <a:r>
                        <a:rPr lang="en-US" sz="1800" u="none" dirty="0" smtClean="0"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</a:p>
                    <a:p>
                      <a:pPr algn="r"/>
                      <a:r>
                        <a:rPr lang="en-US" sz="1800" u="sng" dirty="0" smtClean="0">
                          <a:latin typeface="Arial" pitchFamily="34" charset="0"/>
                          <a:cs typeface="Arial" pitchFamily="34" charset="0"/>
                        </a:rPr>
                        <a:t>Budget</a:t>
                      </a:r>
                      <a:endParaRPr lang="en-US" sz="1800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31254"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en-US" sz="1600" b="1" dirty="0" smtClean="0">
                          <a:latin typeface="Arial" pitchFamily="34" charset="0"/>
                          <a:cs typeface="Arial" pitchFamily="34" charset="0"/>
                        </a:rPr>
                        <a:t>Summit &amp; Salute</a:t>
                      </a:r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latin typeface="Arial" pitchFamily="34" charset="0"/>
                          <a:cs typeface="Arial" pitchFamily="34" charset="0"/>
                        </a:rPr>
                        <a:t>$850,000</a:t>
                      </a:r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latin typeface="Arial" pitchFamily="34" charset="0"/>
                          <a:cs typeface="Arial" pitchFamily="34" charset="0"/>
                        </a:rPr>
                        <a:t>$828,000</a:t>
                      </a:r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latin typeface="Arial" pitchFamily="34" charset="0"/>
                          <a:cs typeface="Arial" pitchFamily="34" charset="0"/>
                        </a:rPr>
                        <a:t>$780,000</a:t>
                      </a:r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52762"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en-US" sz="1600" b="1" dirty="0" smtClean="0">
                          <a:latin typeface="Arial" pitchFamily="34" charset="0"/>
                          <a:cs typeface="Arial" pitchFamily="34" charset="0"/>
                        </a:rPr>
                        <a:t>NCBF</a:t>
                      </a:r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latin typeface="Arial" pitchFamily="34" charset="0"/>
                          <a:cs typeface="Arial" pitchFamily="34" charset="0"/>
                        </a:rPr>
                        <a:t>$2,550,000</a:t>
                      </a:r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latin typeface="Arial" pitchFamily="34" charset="0"/>
                          <a:cs typeface="Arial" pitchFamily="34" charset="0"/>
                        </a:rPr>
                        <a:t>$2,325,000</a:t>
                      </a:r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latin typeface="Arial" pitchFamily="34" charset="0"/>
                          <a:cs typeface="Arial" pitchFamily="34" charset="0"/>
                        </a:rPr>
                        <a:t>$2,350,000</a:t>
                      </a:r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08372"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en-US" sz="1600" b="1" dirty="0" smtClean="0">
                          <a:latin typeface="Arial" pitchFamily="34" charset="0"/>
                          <a:cs typeface="Arial" pitchFamily="34" charset="0"/>
                        </a:rPr>
                        <a:t>In-Kind Media    </a:t>
                      </a:r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latin typeface="Arial" pitchFamily="34" charset="0"/>
                          <a:cs typeface="Arial" pitchFamily="34" charset="0"/>
                        </a:rPr>
                        <a:t>$425,000</a:t>
                      </a:r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latin typeface="Arial" pitchFamily="34" charset="0"/>
                          <a:cs typeface="Arial" pitchFamily="34" charset="0"/>
                        </a:rPr>
                        <a:t>$439,000</a:t>
                      </a:r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latin typeface="Arial" pitchFamily="34" charset="0"/>
                          <a:cs typeface="Arial" pitchFamily="34" charset="0"/>
                        </a:rPr>
                        <a:t>$425,000</a:t>
                      </a:r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88272"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en-US" sz="1600" b="1" dirty="0" smtClean="0">
                          <a:latin typeface="Arial" pitchFamily="34" charset="0"/>
                          <a:cs typeface="Arial" pitchFamily="34" charset="0"/>
                        </a:rPr>
                        <a:t>Silent Auction</a:t>
                      </a:r>
                      <a:r>
                        <a:rPr lang="en-US" sz="16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u="none" dirty="0" smtClean="0">
                          <a:latin typeface="Arial" pitchFamily="34" charset="0"/>
                          <a:cs typeface="Arial" pitchFamily="34" charset="0"/>
                        </a:rPr>
                        <a:t>$0</a:t>
                      </a:r>
                      <a:endParaRPr lang="en-US" sz="1600" b="1" u="non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u="none" dirty="0" smtClean="0">
                          <a:latin typeface="Arial" pitchFamily="34" charset="0"/>
                          <a:cs typeface="Arial" pitchFamily="34" charset="0"/>
                        </a:rPr>
                        <a:t>$10,000</a:t>
                      </a:r>
                      <a:endParaRPr lang="en-US" sz="1600" b="1" u="non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u="none" dirty="0" smtClean="0">
                          <a:latin typeface="Arial" pitchFamily="34" charset="0"/>
                          <a:cs typeface="Arial" pitchFamily="34" charset="0"/>
                        </a:rPr>
                        <a:t>$65,000</a:t>
                      </a:r>
                      <a:endParaRPr lang="en-US" sz="1600" b="1" u="non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73137"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en-US" sz="1600" b="1" dirty="0" smtClean="0">
                          <a:latin typeface="Arial" pitchFamily="34" charset="0"/>
                          <a:cs typeface="Arial" pitchFamily="34" charset="0"/>
                        </a:rPr>
                        <a:t>Tuck</a:t>
                      </a:r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u="none" dirty="0" smtClean="0">
                          <a:latin typeface="Arial" pitchFamily="34" charset="0"/>
                          <a:cs typeface="Arial" pitchFamily="34" charset="0"/>
                        </a:rPr>
                        <a:t>$180,000</a:t>
                      </a:r>
                      <a:endParaRPr lang="en-US" sz="1600" b="1" u="non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u="none" dirty="0" smtClean="0">
                          <a:latin typeface="Arial" pitchFamily="34" charset="0"/>
                          <a:cs typeface="Arial" pitchFamily="34" charset="0"/>
                        </a:rPr>
                        <a:t>$200,000</a:t>
                      </a:r>
                      <a:endParaRPr lang="en-US" sz="1600" b="1" u="non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u="none" dirty="0" smtClean="0">
                          <a:latin typeface="Arial" pitchFamily="34" charset="0"/>
                          <a:cs typeface="Arial" pitchFamily="34" charset="0"/>
                        </a:rPr>
                        <a:t>$48,000</a:t>
                      </a:r>
                      <a:endParaRPr lang="en-US" sz="1600" b="1" u="non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61913"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en-US" sz="1600" b="1" dirty="0" smtClean="0">
                          <a:latin typeface="Arial" pitchFamily="34" charset="0"/>
                          <a:cs typeface="Arial" pitchFamily="34" charset="0"/>
                        </a:rPr>
                        <a:t>Student</a:t>
                      </a:r>
                      <a:r>
                        <a:rPr lang="en-US" sz="1600" b="1" baseline="0" dirty="0" smtClean="0">
                          <a:latin typeface="Arial" pitchFamily="34" charset="0"/>
                          <a:cs typeface="Arial" pitchFamily="34" charset="0"/>
                        </a:rPr>
                        <a:t> Mentor/Other</a:t>
                      </a:r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u="sng" dirty="0" smtClean="0">
                          <a:latin typeface="Arial" pitchFamily="34" charset="0"/>
                          <a:cs typeface="Arial" pitchFamily="34" charset="0"/>
                        </a:rPr>
                        <a:t>$90,000</a:t>
                      </a:r>
                      <a:endParaRPr lang="en-US" sz="1600" b="1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u="sng" dirty="0" smtClean="0">
                          <a:latin typeface="Arial" pitchFamily="34" charset="0"/>
                          <a:cs typeface="Arial" pitchFamily="34" charset="0"/>
                        </a:rPr>
                        <a:t>$43,000</a:t>
                      </a:r>
                      <a:endParaRPr lang="en-US" sz="1600" b="1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u="sng" dirty="0" smtClean="0">
                          <a:latin typeface="Arial" pitchFamily="34" charset="0"/>
                          <a:cs typeface="Arial" pitchFamily="34" charset="0"/>
                        </a:rPr>
                        <a:t>$100,000</a:t>
                      </a:r>
                      <a:endParaRPr lang="en-US" sz="1600" b="1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35021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  <a:r>
                        <a:rPr lang="en-US" sz="1600" b="1" baseline="0" dirty="0" smtClean="0">
                          <a:latin typeface="Arial" pitchFamily="34" charset="0"/>
                          <a:cs typeface="Arial" pitchFamily="34" charset="0"/>
                        </a:rPr>
                        <a:t> Sponsorships</a:t>
                      </a:r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u="none" dirty="0" smtClean="0">
                          <a:latin typeface="Arial" pitchFamily="34" charset="0"/>
                          <a:cs typeface="Arial" pitchFamily="34" charset="0"/>
                        </a:rPr>
                        <a:t>$4,095,000</a:t>
                      </a:r>
                    </a:p>
                    <a:p>
                      <a:pPr algn="r"/>
                      <a:endParaRPr lang="en-US" sz="1600" b="1" u="non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u="none" dirty="0" smtClean="0">
                          <a:latin typeface="Arial" pitchFamily="34" charset="0"/>
                          <a:cs typeface="Arial" pitchFamily="34" charset="0"/>
                        </a:rPr>
                        <a:t>$3,845,000</a:t>
                      </a:r>
                      <a:endParaRPr lang="en-US" sz="1600" b="1" u="non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u="none" dirty="0" smtClean="0">
                          <a:latin typeface="Arial" pitchFamily="34" charset="0"/>
                          <a:cs typeface="Arial" pitchFamily="34" charset="0"/>
                        </a:rPr>
                        <a:t>$3,768,000</a:t>
                      </a:r>
                      <a:endParaRPr lang="en-US" sz="1600" b="1" u="non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034482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0527" y="0"/>
            <a:ext cx="8378825" cy="793101"/>
          </a:xfrm>
        </p:spPr>
        <p:txBody>
          <a:bodyPr>
            <a:noAutofit/>
          </a:bodyPr>
          <a:lstStyle/>
          <a:p>
            <a:r>
              <a:rPr lang="en-US" b="1" dirty="0" smtClean="0"/>
              <a:t>2016 Budget: Expenses  </a:t>
            </a:r>
            <a:br>
              <a:rPr lang="en-US" b="1" dirty="0" smtClean="0"/>
            </a:br>
            <a:r>
              <a:rPr lang="en-US" b="1" dirty="0" smtClean="0"/>
              <a:t>Top Six Expense Categories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6739283"/>
              </p:ext>
            </p:extLst>
          </p:nvPr>
        </p:nvGraphicFramePr>
        <p:xfrm>
          <a:off x="470516" y="957615"/>
          <a:ext cx="8292485" cy="5149479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3262498"/>
                <a:gridCol w="1923068"/>
                <a:gridCol w="1649691"/>
                <a:gridCol w="1457228"/>
              </a:tblGrid>
              <a:tr h="69376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16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600" b="1" u="sng" dirty="0" smtClean="0">
                          <a:latin typeface="Arial" pitchFamily="34" charset="0"/>
                          <a:cs typeface="Arial" pitchFamily="34" charset="0"/>
                        </a:rPr>
                        <a:t>Expense 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u="none" dirty="0" smtClean="0">
                          <a:latin typeface="Arial" pitchFamily="34" charset="0"/>
                          <a:cs typeface="Arial" pitchFamily="34" charset="0"/>
                        </a:rPr>
                        <a:t>           2016</a:t>
                      </a:r>
                    </a:p>
                    <a:p>
                      <a:pPr algn="r"/>
                      <a:r>
                        <a:rPr lang="en-US" sz="1600" b="1" u="sng" dirty="0" smtClean="0">
                          <a:latin typeface="Arial" pitchFamily="34" charset="0"/>
                          <a:cs typeface="Arial" pitchFamily="34" charset="0"/>
                        </a:rPr>
                        <a:t> Budget</a:t>
                      </a:r>
                      <a:endParaRPr lang="en-US" sz="1600" b="1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u="non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   2015</a:t>
                      </a:r>
                    </a:p>
                    <a:p>
                      <a:pPr algn="r"/>
                      <a:r>
                        <a:rPr lang="en-US" sz="1600" b="1" u="sng" dirty="0" smtClean="0">
                          <a:latin typeface="Arial" pitchFamily="34" charset="0"/>
                          <a:cs typeface="Arial" pitchFamily="34" charset="0"/>
                        </a:rPr>
                        <a:t> Forecast</a:t>
                      </a:r>
                      <a:endParaRPr lang="en-US" sz="1600" b="1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u="none" dirty="0" smtClean="0">
                          <a:latin typeface="Arial" pitchFamily="34" charset="0"/>
                          <a:cs typeface="Arial" pitchFamily="34" charset="0"/>
                        </a:rPr>
                        <a:t>    2015 </a:t>
                      </a:r>
                    </a:p>
                    <a:p>
                      <a:pPr algn="r"/>
                      <a:r>
                        <a:rPr lang="en-US" sz="1600" b="1" u="sng" dirty="0" smtClean="0">
                          <a:latin typeface="Arial" pitchFamily="34" charset="0"/>
                          <a:cs typeface="Arial" pitchFamily="34" charset="0"/>
                        </a:rPr>
                        <a:t>Budget</a:t>
                      </a:r>
                      <a:endParaRPr lang="en-US" sz="1600" b="1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2308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Events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$3,948,000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$3,882,000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$3,804,000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6402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Staff Costs (salary, benefits, PR tax)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$3,051,000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$2,968,000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$2,631,000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4457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RPO Allocations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$1,704,000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$1,646,000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$1,578,000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468428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Professional fees &amp;  outside</a:t>
                      </a:r>
                      <a:r>
                        <a:rPr lang="en-US" sz="1400" b="1" baseline="0" dirty="0" smtClean="0">
                          <a:latin typeface="Arial" pitchFamily="34" charset="0"/>
                          <a:cs typeface="Arial" pitchFamily="34" charset="0"/>
                        </a:rPr>
                        <a:t> services</a:t>
                      </a:r>
                    </a:p>
                    <a:p>
                      <a:pPr marL="800100" lvl="1" indent="-342900">
                        <a:buFont typeface="Arial" pitchFamily="34" charset="0"/>
                        <a:buChar char="•"/>
                      </a:pPr>
                      <a:r>
                        <a:rPr lang="en-US" sz="1400" b="1" baseline="0" dirty="0" smtClean="0">
                          <a:latin typeface="Arial" pitchFamily="34" charset="0"/>
                          <a:cs typeface="Arial" pitchFamily="34" charset="0"/>
                        </a:rPr>
                        <a:t>Temporary Help ($200k)</a:t>
                      </a:r>
                    </a:p>
                    <a:p>
                      <a:pPr marL="800100" lvl="1" indent="-342900">
                        <a:buFont typeface="Arial" pitchFamily="34" charset="0"/>
                        <a:buChar char="•"/>
                      </a:pPr>
                      <a:r>
                        <a:rPr lang="en-US" sz="1400" b="1" baseline="0" dirty="0" smtClean="0">
                          <a:latin typeface="Arial" pitchFamily="34" charset="0"/>
                          <a:cs typeface="Arial" pitchFamily="34" charset="0"/>
                        </a:rPr>
                        <a:t>Technology Fees ($271k)</a:t>
                      </a:r>
                    </a:p>
                    <a:p>
                      <a:pPr marL="800100" lvl="1" indent="-342900">
                        <a:buFont typeface="Arial" pitchFamily="34" charset="0"/>
                        <a:buChar char="•"/>
                      </a:pPr>
                      <a:r>
                        <a:rPr lang="en-US" sz="1400" b="1" baseline="0" dirty="0" smtClean="0">
                          <a:latin typeface="Arial" pitchFamily="34" charset="0"/>
                          <a:cs typeface="Arial" pitchFamily="34" charset="0"/>
                        </a:rPr>
                        <a:t>Other Prof Fees ($142k)</a:t>
                      </a:r>
                    </a:p>
                    <a:p>
                      <a:pPr marL="800100" lvl="1" indent="-342900">
                        <a:buFont typeface="Arial" pitchFamily="34" charset="0"/>
                        <a:buChar char="•"/>
                      </a:pPr>
                      <a:r>
                        <a:rPr lang="en-US" sz="1400" b="1" baseline="0" dirty="0" smtClean="0">
                          <a:latin typeface="Arial" pitchFamily="34" charset="0"/>
                          <a:cs typeface="Arial" pitchFamily="34" charset="0"/>
                        </a:rPr>
                        <a:t>Legal/Audit Fees ($112k)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$726,000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$728,000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$709,000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54111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Occupancy 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$371,000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$357,000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$340,000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69977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Staff Travel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u="none" dirty="0" smtClean="0">
                          <a:latin typeface="Arial" pitchFamily="34" charset="0"/>
                          <a:cs typeface="Arial" pitchFamily="34" charset="0"/>
                        </a:rPr>
                        <a:t>$178,000</a:t>
                      </a:r>
                      <a:endParaRPr lang="en-US" sz="1400" b="1" u="non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u="none" dirty="0" smtClean="0">
                          <a:latin typeface="Arial" pitchFamily="34" charset="0"/>
                          <a:cs typeface="Arial" pitchFamily="34" charset="0"/>
                        </a:rPr>
                        <a:t>$187,000</a:t>
                      </a:r>
                      <a:endParaRPr lang="en-US" sz="1400" b="1" u="non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u="none" dirty="0" smtClean="0">
                          <a:latin typeface="Arial" pitchFamily="34" charset="0"/>
                          <a:cs typeface="Arial" pitchFamily="34" charset="0"/>
                        </a:rPr>
                        <a:t>$189,000</a:t>
                      </a:r>
                      <a:endParaRPr lang="en-US" sz="1400" b="1" u="non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39084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Other Remaining Expenses  </a:t>
                      </a:r>
                    </a:p>
                    <a:p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                   </a:t>
                      </a:r>
                    </a:p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u="sng" dirty="0" smtClean="0">
                          <a:latin typeface="Arial" pitchFamily="34" charset="0"/>
                          <a:cs typeface="Arial" pitchFamily="34" charset="0"/>
                        </a:rPr>
                        <a:t>$472,000</a:t>
                      </a:r>
                    </a:p>
                    <a:p>
                      <a:pPr algn="r"/>
                      <a:endParaRPr lang="en-US" sz="1400" b="1" u="none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r"/>
                      <a:r>
                        <a:rPr lang="en-US" sz="1400" b="1" u="none" dirty="0" smtClean="0">
                          <a:latin typeface="Arial" pitchFamily="34" charset="0"/>
                          <a:cs typeface="Arial" pitchFamily="34" charset="0"/>
                        </a:rPr>
                        <a:t>$10,450,000</a:t>
                      </a:r>
                      <a:endParaRPr lang="en-US" sz="1400" b="1" u="non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u="sng" dirty="0" smtClean="0">
                          <a:latin typeface="Arial" pitchFamily="34" charset="0"/>
                          <a:cs typeface="Arial" pitchFamily="34" charset="0"/>
                        </a:rPr>
                        <a:t>$539,000</a:t>
                      </a:r>
                    </a:p>
                    <a:p>
                      <a:pPr algn="r"/>
                      <a:endParaRPr lang="en-US" sz="1400" b="1" u="none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r"/>
                      <a:r>
                        <a:rPr lang="en-US" sz="1400" b="1" u="none" dirty="0" smtClean="0">
                          <a:latin typeface="Arial" pitchFamily="34" charset="0"/>
                          <a:cs typeface="Arial" pitchFamily="34" charset="0"/>
                        </a:rPr>
                        <a:t>$10,307,000</a:t>
                      </a:r>
                      <a:endParaRPr lang="en-US" sz="1400" b="1" u="non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u="sng" dirty="0" smtClean="0">
                          <a:latin typeface="Arial" pitchFamily="34" charset="0"/>
                          <a:cs typeface="Arial" pitchFamily="34" charset="0"/>
                        </a:rPr>
                        <a:t>$593,000</a:t>
                      </a:r>
                    </a:p>
                    <a:p>
                      <a:pPr algn="r"/>
                      <a:endParaRPr lang="en-US" sz="1400" b="1" u="none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r"/>
                      <a:r>
                        <a:rPr lang="en-US" sz="1400" b="1" u="none" dirty="0" smtClean="0">
                          <a:latin typeface="Arial" pitchFamily="34" charset="0"/>
                          <a:cs typeface="Arial" pitchFamily="34" charset="0"/>
                        </a:rPr>
                        <a:t>$9,844,000</a:t>
                      </a:r>
                      <a:endParaRPr lang="en-US" sz="1400" b="1" u="non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2016 Budget: Cost Containment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175" y="1159845"/>
            <a:ext cx="8378825" cy="4972014"/>
          </a:xfrm>
        </p:spPr>
        <p:txBody>
          <a:bodyPr>
            <a:normAutofit fontScale="92500"/>
          </a:bodyPr>
          <a:lstStyle/>
          <a:p>
            <a:pPr marL="1587" lvl="1" indent="0">
              <a:buNone/>
            </a:pPr>
            <a:r>
              <a:rPr lang="en-US" sz="2800" dirty="0" smtClean="0"/>
              <a:t>Continue to deliver better events/programs year after year by balancing escalating costs  </a:t>
            </a:r>
          </a:p>
          <a:p>
            <a:pPr marL="1587" lvl="1" indent="0">
              <a:buNone/>
            </a:pPr>
            <a:r>
              <a:rPr lang="en-US" sz="2800" dirty="0" smtClean="0"/>
              <a:t>Cost Containment Measures:   </a:t>
            </a:r>
          </a:p>
          <a:p>
            <a:pPr lvl="2"/>
            <a:r>
              <a:rPr lang="en-US" sz="2600" dirty="0" smtClean="0"/>
              <a:t>Brought Event Planning functions in-house</a:t>
            </a:r>
          </a:p>
          <a:p>
            <a:pPr lvl="2"/>
            <a:r>
              <a:rPr lang="en-US" sz="2600" dirty="0" smtClean="0"/>
              <a:t>Green Initiatives: Stop printing Save-the-Date Postcards, S&amp;S Invitation, &amp; NCBF Registration Brochure</a:t>
            </a:r>
          </a:p>
          <a:p>
            <a:pPr lvl="2"/>
            <a:r>
              <a:rPr lang="en-US" sz="2600" dirty="0" smtClean="0"/>
              <a:t>Speaker sponsorships     </a:t>
            </a:r>
          </a:p>
          <a:p>
            <a:pPr lvl="2"/>
            <a:r>
              <a:rPr lang="en-US" sz="2600" dirty="0" smtClean="0"/>
              <a:t>Negotiate multi-year agreements (not longer than 3 years) to gain deeper discounts, e.g. Hargrove &amp; SMPR</a:t>
            </a:r>
          </a:p>
          <a:p>
            <a:pPr lvl="2"/>
            <a:r>
              <a:rPr lang="en-US" sz="2600" dirty="0" smtClean="0"/>
              <a:t>Reduce reception beverage costs</a:t>
            </a:r>
          </a:p>
          <a:p>
            <a:pPr marL="601662" lvl="3" indent="0">
              <a:buNone/>
            </a:pPr>
            <a:endParaRPr lang="en-US" sz="2600" dirty="0" smtClean="0"/>
          </a:p>
          <a:p>
            <a:pPr lvl="3"/>
            <a:endParaRPr lang="en-US" dirty="0" smtClean="0"/>
          </a:p>
          <a:p>
            <a:pPr lvl="1"/>
            <a:endParaRPr lang="en-US" sz="2600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78572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Unrestricted Net Assets (UNA) Reserve Policy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175" y="1159845"/>
            <a:ext cx="8378825" cy="4972014"/>
          </a:xfrm>
        </p:spPr>
        <p:txBody>
          <a:bodyPr>
            <a:normAutofit/>
          </a:bodyPr>
          <a:lstStyle/>
          <a:p>
            <a:pPr marL="1587" lvl="1" indent="0">
              <a:buNone/>
            </a:pPr>
            <a:r>
              <a:rPr lang="en-US" sz="2800" dirty="0" smtClean="0"/>
              <a:t>Purpose: To ensure financial stability of the mission, programs, employment and ongoing operations of WBENC  </a:t>
            </a:r>
          </a:p>
          <a:p>
            <a:pPr lvl="2"/>
            <a:r>
              <a:rPr lang="en-US" sz="2600" dirty="0" smtClean="0"/>
              <a:t>Not to replace a permanent loss of funds/eliminate an ongoing budget gap   </a:t>
            </a:r>
          </a:p>
          <a:p>
            <a:pPr lvl="2"/>
            <a:r>
              <a:rPr lang="en-US" sz="2600" dirty="0" smtClean="0"/>
              <a:t>Replenish within 12 – 24 months of use </a:t>
            </a:r>
          </a:p>
          <a:p>
            <a:pPr lvl="3"/>
            <a:r>
              <a:rPr lang="en-US" dirty="0" smtClean="0"/>
              <a:t>Major depletion of funds (greater than a third of UNA) within 5 years </a:t>
            </a:r>
          </a:p>
          <a:p>
            <a:pPr lvl="2"/>
            <a:r>
              <a:rPr lang="en-US" sz="2600" dirty="0" smtClean="0"/>
              <a:t>Goal: Reserve funds equal to a minimum of 6 months, no more than 12 months, average 9 months of modified operating budget </a:t>
            </a:r>
          </a:p>
          <a:p>
            <a:pPr lvl="1"/>
            <a:endParaRPr lang="en-US" sz="2600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68727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14" y="0"/>
            <a:ext cx="9068585" cy="793101"/>
          </a:xfrm>
        </p:spPr>
        <p:txBody>
          <a:bodyPr>
            <a:noAutofit/>
          </a:bodyPr>
          <a:lstStyle/>
          <a:p>
            <a:r>
              <a:rPr lang="en-US" b="1" dirty="0" smtClean="0"/>
              <a:t>UNA Reserve Projection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175" y="999241"/>
            <a:ext cx="8378825" cy="5132617"/>
          </a:xfrm>
        </p:spPr>
        <p:txBody>
          <a:bodyPr>
            <a:normAutofit lnSpcReduction="10000"/>
          </a:bodyPr>
          <a:lstStyle/>
          <a:p>
            <a:pPr lvl="1"/>
            <a:r>
              <a:rPr lang="en-US" sz="2800" dirty="0" smtClean="0"/>
              <a:t>Targeted UNA Goals</a:t>
            </a:r>
          </a:p>
          <a:p>
            <a:pPr lvl="3"/>
            <a:r>
              <a:rPr lang="en-US" sz="2200" dirty="0" smtClean="0"/>
              <a:t>6 months of UNA balance is ~$3.7M</a:t>
            </a:r>
          </a:p>
          <a:p>
            <a:pPr lvl="3"/>
            <a:r>
              <a:rPr lang="en-US" sz="2200" dirty="0" smtClean="0"/>
              <a:t>Achieve goal in ~5 years</a:t>
            </a:r>
            <a:br>
              <a:rPr lang="en-US" sz="2200" dirty="0" smtClean="0"/>
            </a:br>
            <a:endParaRPr lang="en-US" sz="2200" dirty="0"/>
          </a:p>
          <a:p>
            <a:pPr lvl="1"/>
            <a:r>
              <a:rPr lang="en-US" sz="2800" dirty="0" smtClean="0"/>
              <a:t>2015 Forecasted year-end UNA - $2.4M</a:t>
            </a:r>
          </a:p>
          <a:p>
            <a:pPr lvl="3"/>
            <a:r>
              <a:rPr lang="en-US" sz="2200" dirty="0" smtClean="0"/>
              <a:t>Assumes net income of $115k </a:t>
            </a:r>
          </a:p>
          <a:p>
            <a:pPr lvl="3"/>
            <a:r>
              <a:rPr lang="en-US" sz="2200" dirty="0" smtClean="0"/>
              <a:t>Approximately 65% of Plan Goal</a:t>
            </a:r>
            <a:br>
              <a:rPr lang="en-US" sz="2200" dirty="0" smtClean="0"/>
            </a:br>
            <a:endParaRPr lang="en-US" sz="2200" dirty="0" smtClean="0"/>
          </a:p>
          <a:p>
            <a:pPr lvl="1"/>
            <a:r>
              <a:rPr lang="en-US" sz="2800" dirty="0" smtClean="0"/>
              <a:t>2016 Recommended Budget</a:t>
            </a:r>
          </a:p>
          <a:p>
            <a:pPr lvl="3"/>
            <a:r>
              <a:rPr lang="en-US" dirty="0" smtClean="0"/>
              <a:t>Net Income				$182k</a:t>
            </a:r>
          </a:p>
          <a:p>
            <a:pPr lvl="3"/>
            <a:r>
              <a:rPr lang="en-US" dirty="0" smtClean="0"/>
              <a:t>Contingent Funds	 		</a:t>
            </a:r>
            <a:r>
              <a:rPr lang="en-US" u="sng" dirty="0" smtClean="0"/>
              <a:t>$100k</a:t>
            </a:r>
          </a:p>
          <a:p>
            <a:pPr marL="3657600" lvl="8" indent="0">
              <a:buNone/>
            </a:pPr>
            <a:r>
              <a:rPr lang="en-US" sz="2200" dirty="0" smtClean="0"/>
              <a:t>				$282k</a:t>
            </a:r>
          </a:p>
          <a:p>
            <a:pPr marL="971550" lvl="3" indent="-342900"/>
            <a:r>
              <a:rPr lang="en-US" dirty="0" smtClean="0"/>
              <a:t>UNA $2.6M (~4.2 months)</a:t>
            </a:r>
          </a:p>
          <a:p>
            <a:pPr marL="971550" lvl="3" indent="-342900"/>
            <a:r>
              <a:rPr lang="en-US" dirty="0" smtClean="0"/>
              <a:t>Approximately 70% of Plan Goal </a:t>
            </a:r>
          </a:p>
          <a:p>
            <a:pPr marL="438150" lvl="1" indent="-342900"/>
            <a:endParaRPr lang="en-US" dirty="0" smtClean="0"/>
          </a:p>
          <a:p>
            <a:pPr marL="3657600" lvl="8" indent="0">
              <a:buNone/>
            </a:pPr>
            <a:endParaRPr lang="en-US" dirty="0" smtClean="0"/>
          </a:p>
          <a:p>
            <a:pPr marL="1587" lvl="1" indent="0">
              <a:buNone/>
            </a:pPr>
            <a:endParaRPr lang="en-US" sz="2600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7043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793101"/>
          </a:xfrm>
          <a:solidFill>
            <a:schemeClr val="accent3"/>
          </a:solidFill>
        </p:spPr>
        <p:txBody>
          <a:bodyPr>
            <a:normAutofit/>
          </a:bodyPr>
          <a:lstStyle/>
          <a:p>
            <a:r>
              <a:rPr lang="en-US" b="1" dirty="0" smtClean="0"/>
              <a:t>Resolution to Approve 2016 Recommended Budget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175" y="1093857"/>
            <a:ext cx="8378825" cy="497201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“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As Treasurer and Chair of the Finance Committee, on behalf of the entire Committee, I move for a Vote to Approve the Recommended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2016 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Budget.” </a:t>
            </a:r>
          </a:p>
          <a:p>
            <a:pPr>
              <a:buNone/>
            </a:pPr>
            <a:r>
              <a:rPr lang="en-US" sz="3600" dirty="0">
                <a:latin typeface="Arial" pitchFamily="34" charset="0"/>
                <a:cs typeface="Arial" pitchFamily="34" charset="0"/>
              </a:rPr>
              <a:t>                                  -  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Larry Caldwell </a:t>
            </a:r>
            <a:endParaRPr lang="en-US" sz="3600" dirty="0">
              <a:latin typeface="Arial" pitchFamily="34" charset="0"/>
              <a:cs typeface="Arial" pitchFamily="34" charset="0"/>
            </a:endParaRPr>
          </a:p>
          <a:p>
            <a:pPr lvl="1"/>
            <a:endParaRPr lang="en-US" sz="2600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18916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 txBox="1">
            <a:spLocks/>
          </p:cNvSpPr>
          <p:nvPr/>
        </p:nvSpPr>
        <p:spPr bwMode="auto">
          <a:xfrm>
            <a:off x="384175" y="3787775"/>
            <a:ext cx="4300538" cy="60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defTabSz="914400">
              <a:spcBef>
                <a:spcPts val="900"/>
              </a:spcBef>
            </a:pPr>
            <a:r>
              <a:rPr lang="en-CA" sz="4000" b="0" dirty="0" smtClean="0">
                <a:solidFill>
                  <a:schemeClr val="accent1"/>
                </a:solidFill>
                <a:ea typeface="ヒラギノ角ゴ Pro W3" charset="0"/>
                <a:cs typeface="ヒラギノ角ゴ Pro W3" charset="0"/>
              </a:rPr>
              <a:t>Questions?</a:t>
            </a:r>
            <a:endParaRPr lang="en-CA" sz="4000" b="0" dirty="0">
              <a:solidFill>
                <a:schemeClr val="accent1"/>
              </a:solidFill>
              <a:ea typeface="ヒラギノ角ゴ Pro W3" charset="0"/>
              <a:cs typeface="ヒラギノ角ゴ Pro W3" charset="0"/>
            </a:endParaRPr>
          </a:p>
        </p:txBody>
      </p:sp>
      <p:grpSp>
        <p:nvGrpSpPr>
          <p:cNvPr id="29699" name="Group 8"/>
          <p:cNvGrpSpPr>
            <a:grpSpLocks/>
          </p:cNvGrpSpPr>
          <p:nvPr/>
        </p:nvGrpSpPr>
        <p:grpSpPr bwMode="auto">
          <a:xfrm>
            <a:off x="8108425" y="6116638"/>
            <a:ext cx="530225" cy="527050"/>
            <a:chOff x="7284195" y="6116102"/>
            <a:chExt cx="528835" cy="527179"/>
          </a:xfrm>
        </p:grpSpPr>
        <p:sp>
          <p:nvSpPr>
            <p:cNvPr id="10" name="Freeform 9"/>
            <p:cNvSpPr>
              <a:spLocks noChangeAspect="1"/>
            </p:cNvSpPr>
            <p:nvPr/>
          </p:nvSpPr>
          <p:spPr>
            <a:xfrm flipH="1">
              <a:off x="7349112" y="6209787"/>
              <a:ext cx="463918" cy="339808"/>
            </a:xfrm>
            <a:custGeom>
              <a:avLst/>
              <a:gdLst>
                <a:gd name="connsiteX0" fmla="*/ 16550 w 479956"/>
                <a:gd name="connsiteY0" fmla="*/ 119989 h 339280"/>
                <a:gd name="connsiteX1" fmla="*/ 318592 w 479956"/>
                <a:gd name="connsiteY1" fmla="*/ 128264 h 339280"/>
                <a:gd name="connsiteX2" fmla="*/ 211015 w 479956"/>
                <a:gd name="connsiteY2" fmla="*/ 8275 h 339280"/>
                <a:gd name="connsiteX3" fmla="*/ 314454 w 479956"/>
                <a:gd name="connsiteY3" fmla="*/ 0 h 339280"/>
                <a:gd name="connsiteX4" fmla="*/ 479956 w 479956"/>
                <a:gd name="connsiteY4" fmla="*/ 173777 h 339280"/>
                <a:gd name="connsiteX5" fmla="*/ 297904 w 479956"/>
                <a:gd name="connsiteY5" fmla="*/ 339280 h 339280"/>
                <a:gd name="connsiteX6" fmla="*/ 198602 w 479956"/>
                <a:gd name="connsiteY6" fmla="*/ 331005 h 339280"/>
                <a:gd name="connsiteX7" fmla="*/ 318592 w 479956"/>
                <a:gd name="connsiteY7" fmla="*/ 206878 h 339280"/>
                <a:gd name="connsiteX8" fmla="*/ 0 w 479956"/>
                <a:gd name="connsiteY8" fmla="*/ 211015 h 339280"/>
                <a:gd name="connsiteX9" fmla="*/ 16550 w 479956"/>
                <a:gd name="connsiteY9" fmla="*/ 119989 h 339280"/>
                <a:gd name="connsiteX0" fmla="*/ 16550 w 479956"/>
                <a:gd name="connsiteY0" fmla="*/ 119989 h 339280"/>
                <a:gd name="connsiteX1" fmla="*/ 318592 w 479956"/>
                <a:gd name="connsiteY1" fmla="*/ 128264 h 339280"/>
                <a:gd name="connsiteX2" fmla="*/ 194346 w 479956"/>
                <a:gd name="connsiteY2" fmla="*/ 3513 h 339280"/>
                <a:gd name="connsiteX3" fmla="*/ 314454 w 479956"/>
                <a:gd name="connsiteY3" fmla="*/ 0 h 339280"/>
                <a:gd name="connsiteX4" fmla="*/ 479956 w 479956"/>
                <a:gd name="connsiteY4" fmla="*/ 173777 h 339280"/>
                <a:gd name="connsiteX5" fmla="*/ 297904 w 479956"/>
                <a:gd name="connsiteY5" fmla="*/ 339280 h 339280"/>
                <a:gd name="connsiteX6" fmla="*/ 198602 w 479956"/>
                <a:gd name="connsiteY6" fmla="*/ 331005 h 339280"/>
                <a:gd name="connsiteX7" fmla="*/ 318592 w 479956"/>
                <a:gd name="connsiteY7" fmla="*/ 206878 h 339280"/>
                <a:gd name="connsiteX8" fmla="*/ 0 w 479956"/>
                <a:gd name="connsiteY8" fmla="*/ 211015 h 339280"/>
                <a:gd name="connsiteX9" fmla="*/ 16550 w 479956"/>
                <a:gd name="connsiteY9" fmla="*/ 119989 h 339280"/>
                <a:gd name="connsiteX0" fmla="*/ 16550 w 479956"/>
                <a:gd name="connsiteY0" fmla="*/ 122370 h 341661"/>
                <a:gd name="connsiteX1" fmla="*/ 318592 w 479956"/>
                <a:gd name="connsiteY1" fmla="*/ 130645 h 341661"/>
                <a:gd name="connsiteX2" fmla="*/ 194346 w 479956"/>
                <a:gd name="connsiteY2" fmla="*/ 5894 h 341661"/>
                <a:gd name="connsiteX3" fmla="*/ 307310 w 479956"/>
                <a:gd name="connsiteY3" fmla="*/ 0 h 341661"/>
                <a:gd name="connsiteX4" fmla="*/ 479956 w 479956"/>
                <a:gd name="connsiteY4" fmla="*/ 176158 h 341661"/>
                <a:gd name="connsiteX5" fmla="*/ 297904 w 479956"/>
                <a:gd name="connsiteY5" fmla="*/ 341661 h 341661"/>
                <a:gd name="connsiteX6" fmla="*/ 198602 w 479956"/>
                <a:gd name="connsiteY6" fmla="*/ 333386 h 341661"/>
                <a:gd name="connsiteX7" fmla="*/ 318592 w 479956"/>
                <a:gd name="connsiteY7" fmla="*/ 209259 h 341661"/>
                <a:gd name="connsiteX8" fmla="*/ 0 w 479956"/>
                <a:gd name="connsiteY8" fmla="*/ 213396 h 341661"/>
                <a:gd name="connsiteX9" fmla="*/ 16550 w 479956"/>
                <a:gd name="connsiteY9" fmla="*/ 122370 h 341661"/>
                <a:gd name="connsiteX0" fmla="*/ 16550 w 487100"/>
                <a:gd name="connsiteY0" fmla="*/ 122370 h 341661"/>
                <a:gd name="connsiteX1" fmla="*/ 318592 w 487100"/>
                <a:gd name="connsiteY1" fmla="*/ 130645 h 341661"/>
                <a:gd name="connsiteX2" fmla="*/ 194346 w 487100"/>
                <a:gd name="connsiteY2" fmla="*/ 5894 h 341661"/>
                <a:gd name="connsiteX3" fmla="*/ 307310 w 487100"/>
                <a:gd name="connsiteY3" fmla="*/ 0 h 341661"/>
                <a:gd name="connsiteX4" fmla="*/ 487100 w 487100"/>
                <a:gd name="connsiteY4" fmla="*/ 173777 h 341661"/>
                <a:gd name="connsiteX5" fmla="*/ 297904 w 487100"/>
                <a:gd name="connsiteY5" fmla="*/ 341661 h 341661"/>
                <a:gd name="connsiteX6" fmla="*/ 198602 w 487100"/>
                <a:gd name="connsiteY6" fmla="*/ 333386 h 341661"/>
                <a:gd name="connsiteX7" fmla="*/ 318592 w 487100"/>
                <a:gd name="connsiteY7" fmla="*/ 209259 h 341661"/>
                <a:gd name="connsiteX8" fmla="*/ 0 w 487100"/>
                <a:gd name="connsiteY8" fmla="*/ 213396 h 341661"/>
                <a:gd name="connsiteX9" fmla="*/ 16550 w 487100"/>
                <a:gd name="connsiteY9" fmla="*/ 122370 h 341661"/>
                <a:gd name="connsiteX0" fmla="*/ 16550 w 487100"/>
                <a:gd name="connsiteY0" fmla="*/ 122370 h 348805"/>
                <a:gd name="connsiteX1" fmla="*/ 318592 w 487100"/>
                <a:gd name="connsiteY1" fmla="*/ 130645 h 348805"/>
                <a:gd name="connsiteX2" fmla="*/ 194346 w 487100"/>
                <a:gd name="connsiteY2" fmla="*/ 5894 h 348805"/>
                <a:gd name="connsiteX3" fmla="*/ 307310 w 487100"/>
                <a:gd name="connsiteY3" fmla="*/ 0 h 348805"/>
                <a:gd name="connsiteX4" fmla="*/ 487100 w 487100"/>
                <a:gd name="connsiteY4" fmla="*/ 173777 h 348805"/>
                <a:gd name="connsiteX5" fmla="*/ 300285 w 487100"/>
                <a:gd name="connsiteY5" fmla="*/ 348805 h 348805"/>
                <a:gd name="connsiteX6" fmla="*/ 198602 w 487100"/>
                <a:gd name="connsiteY6" fmla="*/ 333386 h 348805"/>
                <a:gd name="connsiteX7" fmla="*/ 318592 w 487100"/>
                <a:gd name="connsiteY7" fmla="*/ 209259 h 348805"/>
                <a:gd name="connsiteX8" fmla="*/ 0 w 487100"/>
                <a:gd name="connsiteY8" fmla="*/ 213396 h 348805"/>
                <a:gd name="connsiteX9" fmla="*/ 16550 w 487100"/>
                <a:gd name="connsiteY9" fmla="*/ 122370 h 348805"/>
                <a:gd name="connsiteX0" fmla="*/ 16550 w 487100"/>
                <a:gd name="connsiteY0" fmla="*/ 122370 h 344043"/>
                <a:gd name="connsiteX1" fmla="*/ 318592 w 487100"/>
                <a:gd name="connsiteY1" fmla="*/ 130645 h 344043"/>
                <a:gd name="connsiteX2" fmla="*/ 194346 w 487100"/>
                <a:gd name="connsiteY2" fmla="*/ 5894 h 344043"/>
                <a:gd name="connsiteX3" fmla="*/ 307310 w 487100"/>
                <a:gd name="connsiteY3" fmla="*/ 0 h 344043"/>
                <a:gd name="connsiteX4" fmla="*/ 487100 w 487100"/>
                <a:gd name="connsiteY4" fmla="*/ 173777 h 344043"/>
                <a:gd name="connsiteX5" fmla="*/ 312191 w 487100"/>
                <a:gd name="connsiteY5" fmla="*/ 344043 h 344043"/>
                <a:gd name="connsiteX6" fmla="*/ 198602 w 487100"/>
                <a:gd name="connsiteY6" fmla="*/ 333386 h 344043"/>
                <a:gd name="connsiteX7" fmla="*/ 318592 w 487100"/>
                <a:gd name="connsiteY7" fmla="*/ 209259 h 344043"/>
                <a:gd name="connsiteX8" fmla="*/ 0 w 487100"/>
                <a:gd name="connsiteY8" fmla="*/ 213396 h 344043"/>
                <a:gd name="connsiteX9" fmla="*/ 16550 w 487100"/>
                <a:gd name="connsiteY9" fmla="*/ 122370 h 344043"/>
                <a:gd name="connsiteX0" fmla="*/ 16550 w 487100"/>
                <a:gd name="connsiteY0" fmla="*/ 122370 h 344043"/>
                <a:gd name="connsiteX1" fmla="*/ 318592 w 487100"/>
                <a:gd name="connsiteY1" fmla="*/ 130645 h 344043"/>
                <a:gd name="connsiteX2" fmla="*/ 194346 w 487100"/>
                <a:gd name="connsiteY2" fmla="*/ 5894 h 344043"/>
                <a:gd name="connsiteX3" fmla="*/ 307310 w 487100"/>
                <a:gd name="connsiteY3" fmla="*/ 0 h 344043"/>
                <a:gd name="connsiteX4" fmla="*/ 487100 w 487100"/>
                <a:gd name="connsiteY4" fmla="*/ 173777 h 344043"/>
                <a:gd name="connsiteX5" fmla="*/ 312191 w 487100"/>
                <a:gd name="connsiteY5" fmla="*/ 344043 h 344043"/>
                <a:gd name="connsiteX6" fmla="*/ 196221 w 487100"/>
                <a:gd name="connsiteY6" fmla="*/ 342911 h 344043"/>
                <a:gd name="connsiteX7" fmla="*/ 318592 w 487100"/>
                <a:gd name="connsiteY7" fmla="*/ 209259 h 344043"/>
                <a:gd name="connsiteX8" fmla="*/ 0 w 487100"/>
                <a:gd name="connsiteY8" fmla="*/ 213396 h 344043"/>
                <a:gd name="connsiteX9" fmla="*/ 16550 w 487100"/>
                <a:gd name="connsiteY9" fmla="*/ 122370 h 344043"/>
                <a:gd name="connsiteX0" fmla="*/ 16550 w 487100"/>
                <a:gd name="connsiteY0" fmla="*/ 122370 h 344043"/>
                <a:gd name="connsiteX1" fmla="*/ 318592 w 487100"/>
                <a:gd name="connsiteY1" fmla="*/ 130645 h 344043"/>
                <a:gd name="connsiteX2" fmla="*/ 194346 w 487100"/>
                <a:gd name="connsiteY2" fmla="*/ 5894 h 344043"/>
                <a:gd name="connsiteX3" fmla="*/ 307310 w 487100"/>
                <a:gd name="connsiteY3" fmla="*/ 0 h 344043"/>
                <a:gd name="connsiteX4" fmla="*/ 487100 w 487100"/>
                <a:gd name="connsiteY4" fmla="*/ 173777 h 344043"/>
                <a:gd name="connsiteX5" fmla="*/ 312191 w 487100"/>
                <a:gd name="connsiteY5" fmla="*/ 344043 h 344043"/>
                <a:gd name="connsiteX6" fmla="*/ 196221 w 487100"/>
                <a:gd name="connsiteY6" fmla="*/ 342911 h 344043"/>
                <a:gd name="connsiteX7" fmla="*/ 323355 w 487100"/>
                <a:gd name="connsiteY7" fmla="*/ 214022 h 344043"/>
                <a:gd name="connsiteX8" fmla="*/ 0 w 487100"/>
                <a:gd name="connsiteY8" fmla="*/ 213396 h 344043"/>
                <a:gd name="connsiteX9" fmla="*/ 16550 w 487100"/>
                <a:gd name="connsiteY9" fmla="*/ 122370 h 344043"/>
                <a:gd name="connsiteX0" fmla="*/ 0 w 489600"/>
                <a:gd name="connsiteY0" fmla="*/ 122370 h 344043"/>
                <a:gd name="connsiteX1" fmla="*/ 321092 w 489600"/>
                <a:gd name="connsiteY1" fmla="*/ 130645 h 344043"/>
                <a:gd name="connsiteX2" fmla="*/ 196846 w 489600"/>
                <a:gd name="connsiteY2" fmla="*/ 5894 h 344043"/>
                <a:gd name="connsiteX3" fmla="*/ 309810 w 489600"/>
                <a:gd name="connsiteY3" fmla="*/ 0 h 344043"/>
                <a:gd name="connsiteX4" fmla="*/ 489600 w 489600"/>
                <a:gd name="connsiteY4" fmla="*/ 173777 h 344043"/>
                <a:gd name="connsiteX5" fmla="*/ 314691 w 489600"/>
                <a:gd name="connsiteY5" fmla="*/ 344043 h 344043"/>
                <a:gd name="connsiteX6" fmla="*/ 198721 w 489600"/>
                <a:gd name="connsiteY6" fmla="*/ 342911 h 344043"/>
                <a:gd name="connsiteX7" fmla="*/ 325855 w 489600"/>
                <a:gd name="connsiteY7" fmla="*/ 214022 h 344043"/>
                <a:gd name="connsiteX8" fmla="*/ 2500 w 489600"/>
                <a:gd name="connsiteY8" fmla="*/ 213396 h 344043"/>
                <a:gd name="connsiteX9" fmla="*/ 0 w 489600"/>
                <a:gd name="connsiteY9" fmla="*/ 122370 h 344043"/>
                <a:gd name="connsiteX0" fmla="*/ 0 w 489600"/>
                <a:gd name="connsiteY0" fmla="*/ 122370 h 344043"/>
                <a:gd name="connsiteX1" fmla="*/ 321092 w 489600"/>
                <a:gd name="connsiteY1" fmla="*/ 128264 h 344043"/>
                <a:gd name="connsiteX2" fmla="*/ 196846 w 489600"/>
                <a:gd name="connsiteY2" fmla="*/ 5894 h 344043"/>
                <a:gd name="connsiteX3" fmla="*/ 309810 w 489600"/>
                <a:gd name="connsiteY3" fmla="*/ 0 h 344043"/>
                <a:gd name="connsiteX4" fmla="*/ 489600 w 489600"/>
                <a:gd name="connsiteY4" fmla="*/ 173777 h 344043"/>
                <a:gd name="connsiteX5" fmla="*/ 314691 w 489600"/>
                <a:gd name="connsiteY5" fmla="*/ 344043 h 344043"/>
                <a:gd name="connsiteX6" fmla="*/ 198721 w 489600"/>
                <a:gd name="connsiteY6" fmla="*/ 342911 h 344043"/>
                <a:gd name="connsiteX7" fmla="*/ 325855 w 489600"/>
                <a:gd name="connsiteY7" fmla="*/ 214022 h 344043"/>
                <a:gd name="connsiteX8" fmla="*/ 2500 w 489600"/>
                <a:gd name="connsiteY8" fmla="*/ 213396 h 344043"/>
                <a:gd name="connsiteX9" fmla="*/ 0 w 489600"/>
                <a:gd name="connsiteY9" fmla="*/ 122370 h 344043"/>
                <a:gd name="connsiteX0" fmla="*/ 3095 w 487933"/>
                <a:gd name="connsiteY0" fmla="*/ 122370 h 344043"/>
                <a:gd name="connsiteX1" fmla="*/ 319425 w 487933"/>
                <a:gd name="connsiteY1" fmla="*/ 128264 h 344043"/>
                <a:gd name="connsiteX2" fmla="*/ 195179 w 487933"/>
                <a:gd name="connsiteY2" fmla="*/ 5894 h 344043"/>
                <a:gd name="connsiteX3" fmla="*/ 308143 w 487933"/>
                <a:gd name="connsiteY3" fmla="*/ 0 h 344043"/>
                <a:gd name="connsiteX4" fmla="*/ 487933 w 487933"/>
                <a:gd name="connsiteY4" fmla="*/ 173777 h 344043"/>
                <a:gd name="connsiteX5" fmla="*/ 313024 w 487933"/>
                <a:gd name="connsiteY5" fmla="*/ 344043 h 344043"/>
                <a:gd name="connsiteX6" fmla="*/ 197054 w 487933"/>
                <a:gd name="connsiteY6" fmla="*/ 342911 h 344043"/>
                <a:gd name="connsiteX7" fmla="*/ 324188 w 487933"/>
                <a:gd name="connsiteY7" fmla="*/ 214022 h 344043"/>
                <a:gd name="connsiteX8" fmla="*/ 833 w 487933"/>
                <a:gd name="connsiteY8" fmla="*/ 213396 h 344043"/>
                <a:gd name="connsiteX9" fmla="*/ 3095 w 487933"/>
                <a:gd name="connsiteY9" fmla="*/ 122370 h 344043"/>
                <a:gd name="connsiteX0" fmla="*/ 3095 w 487933"/>
                <a:gd name="connsiteY0" fmla="*/ 122370 h 344043"/>
                <a:gd name="connsiteX1" fmla="*/ 319425 w 487933"/>
                <a:gd name="connsiteY1" fmla="*/ 128264 h 344043"/>
                <a:gd name="connsiteX2" fmla="*/ 195179 w 487933"/>
                <a:gd name="connsiteY2" fmla="*/ 5894 h 344043"/>
                <a:gd name="connsiteX3" fmla="*/ 308143 w 487933"/>
                <a:gd name="connsiteY3" fmla="*/ 0 h 344043"/>
                <a:gd name="connsiteX4" fmla="*/ 487933 w 487933"/>
                <a:gd name="connsiteY4" fmla="*/ 173777 h 344043"/>
                <a:gd name="connsiteX5" fmla="*/ 313024 w 487933"/>
                <a:gd name="connsiteY5" fmla="*/ 344043 h 344043"/>
                <a:gd name="connsiteX6" fmla="*/ 197054 w 487933"/>
                <a:gd name="connsiteY6" fmla="*/ 342911 h 344043"/>
                <a:gd name="connsiteX7" fmla="*/ 312281 w 487933"/>
                <a:gd name="connsiteY7" fmla="*/ 214022 h 344043"/>
                <a:gd name="connsiteX8" fmla="*/ 833 w 487933"/>
                <a:gd name="connsiteY8" fmla="*/ 213396 h 344043"/>
                <a:gd name="connsiteX9" fmla="*/ 3095 w 487933"/>
                <a:gd name="connsiteY9" fmla="*/ 122370 h 344043"/>
                <a:gd name="connsiteX0" fmla="*/ 3095 w 487933"/>
                <a:gd name="connsiteY0" fmla="*/ 122370 h 344043"/>
                <a:gd name="connsiteX1" fmla="*/ 312282 w 487933"/>
                <a:gd name="connsiteY1" fmla="*/ 128264 h 344043"/>
                <a:gd name="connsiteX2" fmla="*/ 195179 w 487933"/>
                <a:gd name="connsiteY2" fmla="*/ 5894 h 344043"/>
                <a:gd name="connsiteX3" fmla="*/ 308143 w 487933"/>
                <a:gd name="connsiteY3" fmla="*/ 0 h 344043"/>
                <a:gd name="connsiteX4" fmla="*/ 487933 w 487933"/>
                <a:gd name="connsiteY4" fmla="*/ 173777 h 344043"/>
                <a:gd name="connsiteX5" fmla="*/ 313024 w 487933"/>
                <a:gd name="connsiteY5" fmla="*/ 344043 h 344043"/>
                <a:gd name="connsiteX6" fmla="*/ 197054 w 487933"/>
                <a:gd name="connsiteY6" fmla="*/ 342911 h 344043"/>
                <a:gd name="connsiteX7" fmla="*/ 312281 w 487933"/>
                <a:gd name="connsiteY7" fmla="*/ 214022 h 344043"/>
                <a:gd name="connsiteX8" fmla="*/ 833 w 487933"/>
                <a:gd name="connsiteY8" fmla="*/ 213396 h 344043"/>
                <a:gd name="connsiteX9" fmla="*/ 3095 w 487933"/>
                <a:gd name="connsiteY9" fmla="*/ 122370 h 344043"/>
                <a:gd name="connsiteX0" fmla="*/ 3095 w 480789"/>
                <a:gd name="connsiteY0" fmla="*/ 122370 h 344043"/>
                <a:gd name="connsiteX1" fmla="*/ 312282 w 480789"/>
                <a:gd name="connsiteY1" fmla="*/ 128264 h 344043"/>
                <a:gd name="connsiteX2" fmla="*/ 195179 w 480789"/>
                <a:gd name="connsiteY2" fmla="*/ 5894 h 344043"/>
                <a:gd name="connsiteX3" fmla="*/ 308143 w 480789"/>
                <a:gd name="connsiteY3" fmla="*/ 0 h 344043"/>
                <a:gd name="connsiteX4" fmla="*/ 480789 w 480789"/>
                <a:gd name="connsiteY4" fmla="*/ 171396 h 344043"/>
                <a:gd name="connsiteX5" fmla="*/ 313024 w 480789"/>
                <a:gd name="connsiteY5" fmla="*/ 344043 h 344043"/>
                <a:gd name="connsiteX6" fmla="*/ 197054 w 480789"/>
                <a:gd name="connsiteY6" fmla="*/ 342911 h 344043"/>
                <a:gd name="connsiteX7" fmla="*/ 312281 w 480789"/>
                <a:gd name="connsiteY7" fmla="*/ 214022 h 344043"/>
                <a:gd name="connsiteX8" fmla="*/ 833 w 480789"/>
                <a:gd name="connsiteY8" fmla="*/ 213396 h 344043"/>
                <a:gd name="connsiteX9" fmla="*/ 3095 w 480789"/>
                <a:gd name="connsiteY9" fmla="*/ 122370 h 344043"/>
                <a:gd name="connsiteX0" fmla="*/ 3095 w 480789"/>
                <a:gd name="connsiteY0" fmla="*/ 131895 h 353568"/>
                <a:gd name="connsiteX1" fmla="*/ 312282 w 480789"/>
                <a:gd name="connsiteY1" fmla="*/ 137789 h 353568"/>
                <a:gd name="connsiteX2" fmla="*/ 195179 w 480789"/>
                <a:gd name="connsiteY2" fmla="*/ 15419 h 353568"/>
                <a:gd name="connsiteX3" fmla="*/ 305762 w 480789"/>
                <a:gd name="connsiteY3" fmla="*/ 0 h 353568"/>
                <a:gd name="connsiteX4" fmla="*/ 480789 w 480789"/>
                <a:gd name="connsiteY4" fmla="*/ 180921 h 353568"/>
                <a:gd name="connsiteX5" fmla="*/ 313024 w 480789"/>
                <a:gd name="connsiteY5" fmla="*/ 353568 h 353568"/>
                <a:gd name="connsiteX6" fmla="*/ 197054 w 480789"/>
                <a:gd name="connsiteY6" fmla="*/ 352436 h 353568"/>
                <a:gd name="connsiteX7" fmla="*/ 312281 w 480789"/>
                <a:gd name="connsiteY7" fmla="*/ 223547 h 353568"/>
                <a:gd name="connsiteX8" fmla="*/ 833 w 480789"/>
                <a:gd name="connsiteY8" fmla="*/ 222921 h 353568"/>
                <a:gd name="connsiteX9" fmla="*/ 3095 w 480789"/>
                <a:gd name="connsiteY9" fmla="*/ 131895 h 353568"/>
                <a:gd name="connsiteX0" fmla="*/ 3095 w 480789"/>
                <a:gd name="connsiteY0" fmla="*/ 129514 h 351187"/>
                <a:gd name="connsiteX1" fmla="*/ 312282 w 480789"/>
                <a:gd name="connsiteY1" fmla="*/ 135408 h 351187"/>
                <a:gd name="connsiteX2" fmla="*/ 195179 w 480789"/>
                <a:gd name="connsiteY2" fmla="*/ 13038 h 351187"/>
                <a:gd name="connsiteX3" fmla="*/ 310524 w 480789"/>
                <a:gd name="connsiteY3" fmla="*/ 0 h 351187"/>
                <a:gd name="connsiteX4" fmla="*/ 480789 w 480789"/>
                <a:gd name="connsiteY4" fmla="*/ 178540 h 351187"/>
                <a:gd name="connsiteX5" fmla="*/ 313024 w 480789"/>
                <a:gd name="connsiteY5" fmla="*/ 351187 h 351187"/>
                <a:gd name="connsiteX6" fmla="*/ 197054 w 480789"/>
                <a:gd name="connsiteY6" fmla="*/ 350055 h 351187"/>
                <a:gd name="connsiteX7" fmla="*/ 312281 w 480789"/>
                <a:gd name="connsiteY7" fmla="*/ 221166 h 351187"/>
                <a:gd name="connsiteX8" fmla="*/ 833 w 480789"/>
                <a:gd name="connsiteY8" fmla="*/ 220540 h 351187"/>
                <a:gd name="connsiteX9" fmla="*/ 3095 w 480789"/>
                <a:gd name="connsiteY9" fmla="*/ 129514 h 351187"/>
                <a:gd name="connsiteX0" fmla="*/ 3095 w 480789"/>
                <a:gd name="connsiteY0" fmla="*/ 129514 h 351187"/>
                <a:gd name="connsiteX1" fmla="*/ 312282 w 480789"/>
                <a:gd name="connsiteY1" fmla="*/ 135408 h 351187"/>
                <a:gd name="connsiteX2" fmla="*/ 195179 w 480789"/>
                <a:gd name="connsiteY2" fmla="*/ 13038 h 351187"/>
                <a:gd name="connsiteX3" fmla="*/ 310524 w 480789"/>
                <a:gd name="connsiteY3" fmla="*/ 0 h 351187"/>
                <a:gd name="connsiteX4" fmla="*/ 480789 w 480789"/>
                <a:gd name="connsiteY4" fmla="*/ 178540 h 351187"/>
                <a:gd name="connsiteX5" fmla="*/ 313024 w 480789"/>
                <a:gd name="connsiteY5" fmla="*/ 351187 h 351187"/>
                <a:gd name="connsiteX6" fmla="*/ 194672 w 480789"/>
                <a:gd name="connsiteY6" fmla="*/ 350055 h 351187"/>
                <a:gd name="connsiteX7" fmla="*/ 312281 w 480789"/>
                <a:gd name="connsiteY7" fmla="*/ 221166 h 351187"/>
                <a:gd name="connsiteX8" fmla="*/ 833 w 480789"/>
                <a:gd name="connsiteY8" fmla="*/ 220540 h 351187"/>
                <a:gd name="connsiteX9" fmla="*/ 3095 w 480789"/>
                <a:gd name="connsiteY9" fmla="*/ 129514 h 351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80789" h="351187">
                  <a:moveTo>
                    <a:pt x="3095" y="129514"/>
                  </a:moveTo>
                  <a:lnTo>
                    <a:pt x="312282" y="135408"/>
                  </a:lnTo>
                  <a:lnTo>
                    <a:pt x="195179" y="13038"/>
                  </a:lnTo>
                  <a:lnTo>
                    <a:pt x="310524" y="0"/>
                  </a:lnTo>
                  <a:lnTo>
                    <a:pt x="480789" y="178540"/>
                  </a:lnTo>
                  <a:lnTo>
                    <a:pt x="313024" y="351187"/>
                  </a:lnTo>
                  <a:lnTo>
                    <a:pt x="194672" y="350055"/>
                  </a:lnTo>
                  <a:lnTo>
                    <a:pt x="312281" y="221166"/>
                  </a:lnTo>
                  <a:lnTo>
                    <a:pt x="833" y="220540"/>
                  </a:lnTo>
                  <a:cubicBezTo>
                    <a:pt x="0" y="190198"/>
                    <a:pt x="3928" y="159856"/>
                    <a:pt x="3095" y="1295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 dirty="0"/>
            </a:p>
          </p:txBody>
        </p:sp>
        <p:sp>
          <p:nvSpPr>
            <p:cNvPr id="11" name="Oval 10">
              <a:hlinkClick r:id="" action="ppaction://hlinkshowjump?jump=previousslide"/>
            </p:cNvPr>
            <p:cNvSpPr/>
            <p:nvPr/>
          </p:nvSpPr>
          <p:spPr>
            <a:xfrm flipH="1" flipV="1">
              <a:off x="7284195" y="6116102"/>
              <a:ext cx="527252" cy="527179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 dirty="0"/>
            </a:p>
          </p:txBody>
        </p:sp>
      </p:grpSp>
      <p:sp>
        <p:nvSpPr>
          <p:cNvPr id="49159" name="Rectangle 7"/>
          <p:cNvSpPr>
            <a:spLocks noGrp="1"/>
          </p:cNvSpPr>
          <p:nvPr>
            <p:ph type="subTitle" idx="1"/>
          </p:nvPr>
        </p:nvSpPr>
        <p:spPr>
          <a:xfrm>
            <a:off x="412225" y="5635594"/>
            <a:ext cx="8226425" cy="347662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CA" dirty="0" smtClean="0">
                <a:ea typeface="+mn-ea"/>
              </a:rPr>
              <a:t>Thank You</a:t>
            </a:r>
            <a:endParaRPr lang="en-CA" dirty="0">
              <a:ea typeface="+mn-ea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Purpose of Presentation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062" y="1391857"/>
            <a:ext cx="8378825" cy="3521337"/>
          </a:xfrm>
        </p:spPr>
        <p:txBody>
          <a:bodyPr>
            <a:normAutofit/>
          </a:bodyPr>
          <a:lstStyle/>
          <a:p>
            <a:pPr lvl="1"/>
            <a:endParaRPr lang="en-US" sz="2800" dirty="0" smtClean="0"/>
          </a:p>
          <a:p>
            <a:pPr lvl="1"/>
            <a:r>
              <a:rPr lang="en-US" sz="2800" dirty="0" smtClean="0"/>
              <a:t>YTD October 2015 Financial Results &amp; 2015 Forecast  </a:t>
            </a:r>
            <a:br>
              <a:rPr lang="en-US" sz="2800" dirty="0" smtClean="0"/>
            </a:br>
            <a:endParaRPr lang="en-US" sz="2800" dirty="0" smtClean="0"/>
          </a:p>
          <a:p>
            <a:pPr lvl="1"/>
            <a:r>
              <a:rPr lang="en-US" sz="2800" dirty="0" smtClean="0"/>
              <a:t>2014 Audit &amp; 2014 Form 990 </a:t>
            </a:r>
          </a:p>
          <a:p>
            <a:pPr marL="1587" lvl="1" indent="0">
              <a:buNone/>
            </a:pPr>
            <a:r>
              <a:rPr lang="en-US" sz="2800" dirty="0" smtClean="0"/>
              <a:t> </a:t>
            </a:r>
          </a:p>
          <a:p>
            <a:pPr lvl="1"/>
            <a:r>
              <a:rPr lang="en-US" sz="2800" dirty="0"/>
              <a:t>Review the 2016 Recommended Budget </a:t>
            </a:r>
          </a:p>
          <a:p>
            <a:pPr marL="1587" lvl="1" indent="0">
              <a:buNone/>
            </a:pPr>
            <a:endParaRPr lang="en-US" sz="2800" dirty="0" smtClean="0"/>
          </a:p>
          <a:p>
            <a:pPr lvl="1"/>
            <a:endParaRPr lang="en-US" sz="2800" dirty="0" smtClean="0"/>
          </a:p>
          <a:p>
            <a:endParaRPr lang="en-US" sz="28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Executive Summary - 2015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175" y="1560778"/>
            <a:ext cx="8378825" cy="4498837"/>
          </a:xfrm>
        </p:spPr>
        <p:txBody>
          <a:bodyPr>
            <a:normAutofit/>
          </a:bodyPr>
          <a:lstStyle/>
          <a:p>
            <a:pPr lvl="1"/>
            <a:r>
              <a:rPr lang="en-US" sz="2800" dirty="0" smtClean="0"/>
              <a:t>YTD October 2015 Financial Results</a:t>
            </a:r>
          </a:p>
          <a:p>
            <a:pPr lvl="2"/>
            <a:r>
              <a:rPr lang="en-US" sz="2600" dirty="0" smtClean="0"/>
              <a:t>Revenue $10.4M</a:t>
            </a:r>
          </a:p>
          <a:p>
            <a:pPr lvl="2"/>
            <a:r>
              <a:rPr lang="en-US" sz="2600" dirty="0" smtClean="0"/>
              <a:t>Expenses $8.9M</a:t>
            </a:r>
          </a:p>
          <a:p>
            <a:pPr lvl="2"/>
            <a:r>
              <a:rPr lang="en-US" sz="2600" dirty="0" smtClean="0"/>
              <a:t>Net Income $1.5M</a:t>
            </a:r>
            <a:br>
              <a:rPr lang="en-US" sz="2600" dirty="0" smtClean="0"/>
            </a:br>
            <a:endParaRPr lang="en-US" sz="2600" dirty="0" smtClean="0"/>
          </a:p>
          <a:p>
            <a:pPr lvl="1"/>
            <a:r>
              <a:rPr lang="en-US" sz="2800" dirty="0" smtClean="0"/>
              <a:t>2015 Forecast</a:t>
            </a:r>
          </a:p>
          <a:p>
            <a:pPr lvl="2"/>
            <a:r>
              <a:rPr lang="en-US" sz="2600" dirty="0" smtClean="0"/>
              <a:t>Net Income $115k – outperforming 2015 break-even budget by $113k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6494720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2015 YTD October  Financials</a:t>
            </a:r>
            <a:br>
              <a:rPr lang="en-US" b="1" dirty="0" smtClean="0"/>
            </a:br>
            <a:r>
              <a:rPr lang="en-US" b="1" dirty="0" smtClean="0"/>
              <a:t>Revenue, Expenses and Net Income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1131058"/>
              </p:ext>
            </p:extLst>
          </p:nvPr>
        </p:nvGraphicFramePr>
        <p:xfrm>
          <a:off x="388945" y="1185794"/>
          <a:ext cx="8378825" cy="49292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3200833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2015 Financial Progress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175" y="1159845"/>
            <a:ext cx="8378825" cy="4972014"/>
          </a:xfrm>
        </p:spPr>
        <p:txBody>
          <a:bodyPr>
            <a:normAutofit/>
          </a:bodyPr>
          <a:lstStyle/>
          <a:p>
            <a:pPr marL="1587" lvl="1" indent="0">
              <a:buNone/>
            </a:pPr>
            <a:r>
              <a:rPr lang="en-US" sz="2800" dirty="0" smtClean="0"/>
              <a:t>Balance Sheet as of October 31, 2015  </a:t>
            </a:r>
          </a:p>
          <a:p>
            <a:pPr lvl="2"/>
            <a:r>
              <a:rPr lang="en-US" sz="2600" dirty="0" smtClean="0"/>
              <a:t>Cash - $ 3.3M    </a:t>
            </a:r>
          </a:p>
          <a:p>
            <a:pPr lvl="2"/>
            <a:r>
              <a:rPr lang="en-US" sz="2600" dirty="0" smtClean="0"/>
              <a:t>Net Liquid Current Assets - $3.7M (Cash + Accounts Receivable – Accounts Payable/Accrued Expenses)</a:t>
            </a:r>
          </a:p>
          <a:p>
            <a:pPr lvl="3"/>
            <a:r>
              <a:rPr lang="en-US" sz="2400" dirty="0" smtClean="0"/>
              <a:t>$240k improvement over 10/31/14   </a:t>
            </a:r>
          </a:p>
          <a:p>
            <a:pPr lvl="2"/>
            <a:r>
              <a:rPr lang="en-US" sz="2600" dirty="0" smtClean="0"/>
              <a:t>Net Working Capital - $3.2M (Current Assets – Current Liabilities)</a:t>
            </a:r>
          </a:p>
          <a:p>
            <a:pPr lvl="3"/>
            <a:r>
              <a:rPr lang="en-US" sz="2600" dirty="0" smtClean="0"/>
              <a:t> </a:t>
            </a:r>
            <a:r>
              <a:rPr lang="en-US" sz="2400" dirty="0" smtClean="0"/>
              <a:t>$350k improvement over 10/31/14</a:t>
            </a:r>
          </a:p>
          <a:p>
            <a:pPr lvl="2"/>
            <a:r>
              <a:rPr lang="en-US" sz="2400" dirty="0" smtClean="0"/>
              <a:t>Accounts Receivable - $558k</a:t>
            </a:r>
          </a:p>
          <a:p>
            <a:pPr lvl="3"/>
            <a:r>
              <a:rPr lang="en-US" sz="2400" dirty="0" smtClean="0"/>
              <a:t> $39k lower than 10/31/14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14" y="0"/>
            <a:ext cx="9068585" cy="793101"/>
          </a:xfrm>
        </p:spPr>
        <p:txBody>
          <a:bodyPr>
            <a:noAutofit/>
          </a:bodyPr>
          <a:lstStyle/>
          <a:p>
            <a:r>
              <a:rPr lang="en-US" dirty="0" smtClean="0"/>
              <a:t>2014 Audit &amp; 2014 Form 990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1169" y="886969"/>
            <a:ext cx="8723376" cy="5541264"/>
          </a:xfrm>
        </p:spPr>
        <p:txBody>
          <a:bodyPr>
            <a:normAutofit/>
          </a:bodyPr>
          <a:lstStyle/>
          <a:p>
            <a:pPr marL="1587" lvl="1" indent="0">
              <a:buNone/>
            </a:pPr>
            <a:r>
              <a:rPr lang="en-US" sz="2400" dirty="0" smtClean="0"/>
              <a:t>2014 Audit </a:t>
            </a:r>
          </a:p>
          <a:p>
            <a:pPr lvl="3"/>
            <a:r>
              <a:rPr lang="en-US" dirty="0" smtClean="0"/>
              <a:t>Received a Clean/Unqualified Opinion</a:t>
            </a:r>
          </a:p>
          <a:p>
            <a:pPr lvl="3"/>
            <a:r>
              <a:rPr lang="en-US" dirty="0" smtClean="0"/>
              <a:t>No Management Letter Issued</a:t>
            </a:r>
          </a:p>
          <a:p>
            <a:pPr lvl="3"/>
            <a:r>
              <a:rPr lang="en-US" dirty="0" smtClean="0"/>
              <a:t>Netted $336k to the bottom-line  </a:t>
            </a:r>
            <a:r>
              <a:rPr lang="en-US" sz="2200" dirty="0" smtClean="0"/>
              <a:t/>
            </a:r>
            <a:br>
              <a:rPr lang="en-US" sz="2200" dirty="0" smtClean="0"/>
            </a:br>
            <a:endParaRPr lang="en-US" sz="2200" dirty="0"/>
          </a:p>
          <a:p>
            <a:pPr marL="1587" lvl="1" indent="0">
              <a:buNone/>
            </a:pPr>
            <a:r>
              <a:rPr lang="en-US" sz="2400" dirty="0" smtClean="0"/>
              <a:t>2014 Form 990 </a:t>
            </a:r>
          </a:p>
          <a:p>
            <a:pPr lvl="3"/>
            <a:r>
              <a:rPr lang="en-US" dirty="0" smtClean="0"/>
              <a:t>No changes </a:t>
            </a:r>
          </a:p>
          <a:p>
            <a:pPr lvl="3"/>
            <a:r>
              <a:rPr lang="en-US" dirty="0" smtClean="0"/>
              <a:t>Governance</a:t>
            </a:r>
          </a:p>
          <a:p>
            <a:pPr lvl="4"/>
            <a:r>
              <a:rPr lang="en-US" dirty="0" smtClean="0"/>
              <a:t>Audit Committee &amp; WBENC Staff met with audit partner satisfies the IRS element for board review  </a:t>
            </a:r>
          </a:p>
          <a:p>
            <a:pPr marL="971550" lvl="3" indent="-342900"/>
            <a:r>
              <a:rPr lang="en-US" dirty="0" smtClean="0"/>
              <a:t>Best Practices</a:t>
            </a:r>
          </a:p>
          <a:p>
            <a:pPr marL="1266825" lvl="4" indent="-342900"/>
            <a:r>
              <a:rPr lang="en-US" dirty="0" smtClean="0"/>
              <a:t>Whistleblower, Conflict of Interest, and Retention &amp; Destruction Policies are in place, though not required by the IRS</a:t>
            </a:r>
          </a:p>
          <a:p>
            <a:pPr marL="971550" lvl="3" indent="-342900"/>
            <a:r>
              <a:rPr lang="en-US" dirty="0" smtClean="0"/>
              <a:t>Performance Metrics </a:t>
            </a:r>
          </a:p>
          <a:p>
            <a:pPr marL="1266825" lvl="4" indent="-342900"/>
            <a:r>
              <a:rPr lang="en-US" dirty="0" smtClean="0"/>
              <a:t>Management/General + FR Expenses against Total Expenses 17%  (19% in 2013)</a:t>
            </a:r>
          </a:p>
          <a:p>
            <a:pPr marL="2628900" lvl="5" indent="-342900"/>
            <a:r>
              <a:rPr lang="en-US" sz="1600" dirty="0" smtClean="0"/>
              <a:t>Common benchmark no more than 25%</a:t>
            </a:r>
          </a:p>
          <a:p>
            <a:pPr marL="1266825" lvl="4" indent="-342900"/>
            <a:r>
              <a:rPr lang="en-US" dirty="0"/>
              <a:t>Management/General + FR Expenses against </a:t>
            </a:r>
            <a:r>
              <a:rPr lang="en-US" dirty="0" smtClean="0"/>
              <a:t>Revenue 16.5%  </a:t>
            </a:r>
            <a:r>
              <a:rPr lang="en-US" dirty="0"/>
              <a:t>(19% in 2013)</a:t>
            </a:r>
          </a:p>
          <a:p>
            <a:pPr marL="923925" lvl="4" indent="0">
              <a:buNone/>
            </a:pPr>
            <a:endParaRPr lang="en-US" dirty="0" smtClean="0"/>
          </a:p>
          <a:p>
            <a:pPr marL="438150" lvl="1" indent="-342900"/>
            <a:endParaRPr lang="en-US" dirty="0" smtClean="0"/>
          </a:p>
          <a:p>
            <a:pPr marL="3657600" lvl="8" indent="0">
              <a:buNone/>
            </a:pPr>
            <a:endParaRPr lang="en-US" dirty="0" smtClean="0"/>
          </a:p>
          <a:p>
            <a:pPr marL="1587" lvl="1" indent="0">
              <a:buNone/>
            </a:pPr>
            <a:endParaRPr lang="en-US" sz="2600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253290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Executive Summary – 2016 Budget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175" y="793102"/>
            <a:ext cx="8378825" cy="5277760"/>
          </a:xfrm>
        </p:spPr>
        <p:txBody>
          <a:bodyPr>
            <a:normAutofit/>
          </a:bodyPr>
          <a:lstStyle/>
          <a:p>
            <a:pPr lvl="1"/>
            <a:endParaRPr lang="en-US" sz="2800" dirty="0" smtClean="0"/>
          </a:p>
          <a:p>
            <a:pPr lvl="1"/>
            <a:r>
              <a:rPr lang="en-US" sz="2800" dirty="0" smtClean="0"/>
              <a:t>2016 Recommended Budget</a:t>
            </a:r>
          </a:p>
          <a:p>
            <a:pPr lvl="2"/>
            <a:r>
              <a:rPr lang="en-US" sz="2600" dirty="0" smtClean="0"/>
              <a:t>Budgeted revenue of $10,632k in 2016, representing a 2% increase vs. 2015 forecast </a:t>
            </a:r>
          </a:p>
          <a:p>
            <a:pPr lvl="2"/>
            <a:r>
              <a:rPr lang="en-US" sz="2600" dirty="0" smtClean="0"/>
              <a:t>Expenses budget of $10,450k, representing a 1.4% increase vs. 2015 forecast</a:t>
            </a:r>
          </a:p>
          <a:p>
            <a:pPr lvl="2"/>
            <a:r>
              <a:rPr lang="en-US" sz="2600" dirty="0" smtClean="0"/>
              <a:t>Budgeted Net Income of $182k that will contribute to improving the Council’s UNA reserve to ~4.2 months coverage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454868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2016 Recommended Budget </a:t>
            </a:r>
            <a:br>
              <a:rPr lang="en-US" b="1" dirty="0" smtClean="0"/>
            </a:br>
            <a:r>
              <a:rPr lang="en-US" b="1" dirty="0" smtClean="0"/>
              <a:t>Revenue, Expenses and Net Income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6621238"/>
              </p:ext>
            </p:extLst>
          </p:nvPr>
        </p:nvGraphicFramePr>
        <p:xfrm>
          <a:off x="388945" y="1185793"/>
          <a:ext cx="8378825" cy="51301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863" y="0"/>
            <a:ext cx="8390138" cy="887767"/>
          </a:xfrm>
        </p:spPr>
        <p:txBody>
          <a:bodyPr>
            <a:noAutofit/>
          </a:bodyPr>
          <a:lstStyle/>
          <a:p>
            <a:r>
              <a:rPr lang="en-US" b="1" dirty="0" smtClean="0"/>
              <a:t>2016 Budget: Revenue</a:t>
            </a:r>
            <a:br>
              <a:rPr lang="en-US" b="1" dirty="0" smtClean="0"/>
            </a:br>
            <a:r>
              <a:rPr lang="en-US" b="1" dirty="0" smtClean="0"/>
              <a:t>Summary by Revenue Category</a:t>
            </a:r>
            <a:endParaRPr lang="en-US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8539853"/>
              </p:ext>
            </p:extLst>
          </p:nvPr>
        </p:nvGraphicFramePr>
        <p:xfrm>
          <a:off x="414867" y="920164"/>
          <a:ext cx="7789333" cy="4885987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2506133"/>
                <a:gridCol w="1820333"/>
                <a:gridCol w="1625600"/>
                <a:gridCol w="1837267"/>
              </a:tblGrid>
              <a:tr h="1052569">
                <a:tc>
                  <a:txBody>
                    <a:bodyPr/>
                    <a:lstStyle/>
                    <a:p>
                      <a:endParaRPr lang="en-US" sz="1800" b="1" u="sng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en-US" sz="1800" b="1" u="sng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en-US" sz="1800" b="1" u="sng" dirty="0" smtClean="0">
                          <a:latin typeface="Arial" pitchFamily="34" charset="0"/>
                          <a:cs typeface="Arial" pitchFamily="34" charset="0"/>
                        </a:rPr>
                        <a:t>Revenue Budget</a:t>
                      </a:r>
                      <a:r>
                        <a:rPr lang="en-US" sz="1800" b="1" u="sng" baseline="0" dirty="0" smtClean="0">
                          <a:latin typeface="Arial" pitchFamily="34" charset="0"/>
                          <a:cs typeface="Arial" pitchFamily="34" charset="0"/>
                        </a:rPr>
                        <a:t>   </a:t>
                      </a:r>
                      <a:endParaRPr lang="en-US" sz="1800" b="1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800" b="1" u="sng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r"/>
                      <a:r>
                        <a:rPr lang="en-US" sz="1800" b="1" u="none" dirty="0" smtClean="0">
                          <a:latin typeface="Arial" pitchFamily="34" charset="0"/>
                          <a:cs typeface="Arial" pitchFamily="34" charset="0"/>
                        </a:rPr>
                        <a:t>2016</a:t>
                      </a:r>
                    </a:p>
                    <a:p>
                      <a:pPr algn="r"/>
                      <a:r>
                        <a:rPr lang="en-US" sz="1800" b="1" u="sng" dirty="0" smtClean="0">
                          <a:latin typeface="Arial" pitchFamily="34" charset="0"/>
                          <a:cs typeface="Arial" pitchFamily="34" charset="0"/>
                        </a:rPr>
                        <a:t>Budget</a:t>
                      </a:r>
                      <a:endParaRPr lang="en-US" sz="1800" b="1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800" b="1" u="sng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r"/>
                      <a:r>
                        <a:rPr lang="en-US" sz="1800" b="1" u="none" dirty="0" smtClean="0"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</a:p>
                    <a:p>
                      <a:pPr algn="r"/>
                      <a:r>
                        <a:rPr lang="en-US" sz="1800" b="1" u="sng" dirty="0" smtClean="0">
                          <a:latin typeface="Arial" pitchFamily="34" charset="0"/>
                          <a:cs typeface="Arial" pitchFamily="34" charset="0"/>
                        </a:rPr>
                        <a:t>Forecast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800" b="1" u="none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r"/>
                      <a:r>
                        <a:rPr lang="en-US" sz="1800" b="1" u="none" dirty="0" smtClean="0"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</a:p>
                    <a:p>
                      <a:pPr algn="r"/>
                      <a:r>
                        <a:rPr lang="en-US" sz="1800" b="1" u="sng" dirty="0" smtClean="0">
                          <a:latin typeface="Arial" pitchFamily="34" charset="0"/>
                          <a:cs typeface="Arial" pitchFamily="34" charset="0"/>
                        </a:rPr>
                        <a:t>Budget </a:t>
                      </a:r>
                    </a:p>
                  </a:txBody>
                  <a:tcPr/>
                </a:tc>
              </a:tr>
              <a:tr h="552855"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en-US" sz="1600" b="1" dirty="0" smtClean="0">
                          <a:latin typeface="Arial" pitchFamily="34" charset="0"/>
                          <a:cs typeface="Arial" pitchFamily="34" charset="0"/>
                        </a:rPr>
                        <a:t>Membership</a:t>
                      </a:r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latin typeface="Arial" pitchFamily="34" charset="0"/>
                          <a:cs typeface="Arial" pitchFamily="34" charset="0"/>
                        </a:rPr>
                        <a:t>$4,000,000</a:t>
                      </a:r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latin typeface="Arial" pitchFamily="34" charset="0"/>
                          <a:cs typeface="Arial" pitchFamily="34" charset="0"/>
                        </a:rPr>
                        <a:t>$3,907,000</a:t>
                      </a:r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latin typeface="Arial" pitchFamily="34" charset="0"/>
                          <a:cs typeface="Arial" pitchFamily="34" charset="0"/>
                        </a:rPr>
                        <a:t>$3,741,000</a:t>
                      </a:r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47812"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en-US" sz="1600" b="1" dirty="0" smtClean="0">
                          <a:latin typeface="Arial" pitchFamily="34" charset="0"/>
                          <a:cs typeface="Arial" pitchFamily="34" charset="0"/>
                        </a:rPr>
                        <a:t>Sponsorship</a:t>
                      </a:r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latin typeface="Arial" pitchFamily="34" charset="0"/>
                          <a:cs typeface="Arial" pitchFamily="34" charset="0"/>
                        </a:rPr>
                        <a:t>$4,095,000</a:t>
                      </a:r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latin typeface="Arial" pitchFamily="34" charset="0"/>
                          <a:cs typeface="Arial" pitchFamily="34" charset="0"/>
                        </a:rPr>
                        <a:t>$3,845,000</a:t>
                      </a:r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latin typeface="Arial" pitchFamily="34" charset="0"/>
                          <a:cs typeface="Arial" pitchFamily="34" charset="0"/>
                        </a:rPr>
                        <a:t>$3,768,000</a:t>
                      </a:r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92667"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en-US" sz="1600" b="1" dirty="0" smtClean="0">
                          <a:latin typeface="Arial" pitchFamily="34" charset="0"/>
                          <a:cs typeface="Arial" pitchFamily="34" charset="0"/>
                        </a:rPr>
                        <a:t>Contributions    </a:t>
                      </a:r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latin typeface="Arial" pitchFamily="34" charset="0"/>
                          <a:cs typeface="Arial" pitchFamily="34" charset="0"/>
                        </a:rPr>
                        <a:t>$71,000</a:t>
                      </a:r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latin typeface="Arial" pitchFamily="34" charset="0"/>
                          <a:cs typeface="Arial" pitchFamily="34" charset="0"/>
                        </a:rPr>
                        <a:t>$248,000</a:t>
                      </a:r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latin typeface="Arial" pitchFamily="34" charset="0"/>
                          <a:cs typeface="Arial" pitchFamily="34" charset="0"/>
                        </a:rPr>
                        <a:t>$101,000</a:t>
                      </a:r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35021"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en-US" sz="1600" b="1" dirty="0" smtClean="0">
                          <a:latin typeface="Arial" pitchFamily="34" charset="0"/>
                          <a:cs typeface="Arial" pitchFamily="34" charset="0"/>
                        </a:rPr>
                        <a:t>Registration Fees</a:t>
                      </a:r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u="none" dirty="0" smtClean="0">
                          <a:latin typeface="Arial" pitchFamily="34" charset="0"/>
                          <a:cs typeface="Arial" pitchFamily="34" charset="0"/>
                        </a:rPr>
                        <a:t>$1,504,000</a:t>
                      </a:r>
                      <a:endParaRPr lang="en-US" sz="1600" b="1" u="non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u="none" dirty="0" smtClean="0">
                          <a:latin typeface="Arial" pitchFamily="34" charset="0"/>
                          <a:cs typeface="Arial" pitchFamily="34" charset="0"/>
                        </a:rPr>
                        <a:t>$1,452,000</a:t>
                      </a:r>
                      <a:endParaRPr lang="en-US" sz="1600" b="1" u="non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u="none" dirty="0" smtClean="0">
                          <a:latin typeface="Arial" pitchFamily="34" charset="0"/>
                          <a:cs typeface="Arial" pitchFamily="34" charset="0"/>
                        </a:rPr>
                        <a:t>$1,334,000</a:t>
                      </a:r>
                      <a:endParaRPr lang="en-US" sz="1600" b="1" u="non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35021"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en-US" sz="1600" b="1" dirty="0" smtClean="0">
                          <a:latin typeface="Arial" pitchFamily="34" charset="0"/>
                          <a:cs typeface="Arial" pitchFamily="34" charset="0"/>
                        </a:rPr>
                        <a:t>Exhibit Fees</a:t>
                      </a:r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u="none" dirty="0" smtClean="0">
                          <a:latin typeface="Arial" pitchFamily="34" charset="0"/>
                          <a:cs typeface="Arial" pitchFamily="34" charset="0"/>
                        </a:rPr>
                        <a:t>$750,000</a:t>
                      </a:r>
                      <a:endParaRPr lang="en-US" sz="1600" b="1" u="non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u="none" dirty="0" smtClean="0">
                          <a:latin typeface="Arial" pitchFamily="34" charset="0"/>
                          <a:cs typeface="Arial" pitchFamily="34" charset="0"/>
                        </a:rPr>
                        <a:t>$736,000</a:t>
                      </a:r>
                      <a:endParaRPr lang="en-US" sz="1600" b="1" u="non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u="none" dirty="0" smtClean="0">
                          <a:latin typeface="Arial" pitchFamily="34" charset="0"/>
                          <a:cs typeface="Arial" pitchFamily="34" charset="0"/>
                        </a:rPr>
                        <a:t>$700,000</a:t>
                      </a:r>
                      <a:endParaRPr lang="en-US" sz="1600" b="1" u="non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35021"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en-US" sz="1600" b="1" dirty="0" smtClean="0">
                          <a:latin typeface="Arial" pitchFamily="34" charset="0"/>
                          <a:cs typeface="Arial" pitchFamily="34" charset="0"/>
                        </a:rPr>
                        <a:t>Other </a:t>
                      </a:r>
                      <a:r>
                        <a:rPr lang="en-US" sz="16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u="sng" dirty="0" smtClean="0">
                          <a:latin typeface="Arial" pitchFamily="34" charset="0"/>
                          <a:cs typeface="Arial" pitchFamily="34" charset="0"/>
                        </a:rPr>
                        <a:t>$212,000</a:t>
                      </a:r>
                      <a:endParaRPr lang="en-US" sz="1600" b="1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u="sng" dirty="0" smtClean="0">
                          <a:latin typeface="Arial" pitchFamily="34" charset="0"/>
                          <a:cs typeface="Arial" pitchFamily="34" charset="0"/>
                        </a:rPr>
                        <a:t>$234,000</a:t>
                      </a:r>
                      <a:endParaRPr lang="en-US" sz="1600" b="1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u="sng" dirty="0" smtClean="0">
                          <a:latin typeface="Arial" pitchFamily="34" charset="0"/>
                          <a:cs typeface="Arial" pitchFamily="34" charset="0"/>
                        </a:rPr>
                        <a:t>$202,000</a:t>
                      </a:r>
                      <a:endParaRPr lang="en-US" sz="1600" b="1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35021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latin typeface="Arial" pitchFamily="34" charset="0"/>
                          <a:cs typeface="Arial" pitchFamily="34" charset="0"/>
                        </a:rPr>
                        <a:t>Total Revenue</a:t>
                      </a:r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u="none" baseline="0" dirty="0" smtClean="0">
                          <a:latin typeface="Arial" pitchFamily="34" charset="0"/>
                          <a:cs typeface="Arial" pitchFamily="34" charset="0"/>
                        </a:rPr>
                        <a:t>$10,632,000</a:t>
                      </a:r>
                      <a:endParaRPr lang="en-US" sz="1600" b="1" u="none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u="none" baseline="0" dirty="0" smtClean="0">
                          <a:latin typeface="Arial" pitchFamily="34" charset="0"/>
                          <a:cs typeface="Arial" pitchFamily="34" charset="0"/>
                        </a:rPr>
                        <a:t>$10,422,000</a:t>
                      </a:r>
                      <a:endParaRPr lang="en-US" sz="1600" b="1" u="none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u="none" baseline="0" dirty="0" smtClean="0">
                          <a:latin typeface="Arial" pitchFamily="34" charset="0"/>
                          <a:cs typeface="Arial" pitchFamily="34" charset="0"/>
                        </a:rPr>
                        <a:t>$9,846,000</a:t>
                      </a:r>
                      <a:endParaRPr lang="en-US" sz="1600" b="1" u="none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WBENC">
      <a:dk1>
        <a:srgbClr val="000000"/>
      </a:dk1>
      <a:lt1>
        <a:srgbClr val="FFFFFF"/>
      </a:lt1>
      <a:dk2>
        <a:srgbClr val="7E8083"/>
      </a:dk2>
      <a:lt2>
        <a:srgbClr val="A7B2B1"/>
      </a:lt2>
      <a:accent1>
        <a:srgbClr val="008C99"/>
      </a:accent1>
      <a:accent2>
        <a:srgbClr val="FEC232"/>
      </a:accent2>
      <a:accent3>
        <a:srgbClr val="9D9FA2"/>
      </a:accent3>
      <a:accent4>
        <a:srgbClr val="712C86"/>
      </a:accent4>
      <a:accent5>
        <a:srgbClr val="ACDAE8"/>
      </a:accent5>
      <a:accent6>
        <a:srgbClr val="7FB138"/>
      </a:accent6>
      <a:hlink>
        <a:srgbClr val="005695"/>
      </a:hlink>
      <a:folHlink>
        <a:srgbClr val="A9D26D"/>
      </a:folHlink>
    </a:clrScheme>
    <a:fontScheme name="1_Office Theme">
      <a:majorFont>
        <a:latin typeface="Arial"/>
        <a:ea typeface="ＭＳ Ｐゴシック"/>
        <a:cs typeface="Geneva"/>
      </a:majorFont>
      <a:minorFont>
        <a:latin typeface="Arial"/>
        <a:ea typeface="ＭＳ Ｐゴシック"/>
        <a:cs typeface="Genev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tailEnd type="arrow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5695"/>
        </a:dk1>
        <a:lt1>
          <a:srgbClr val="FFFFFF"/>
        </a:lt1>
        <a:dk2>
          <a:srgbClr val="7E8083"/>
        </a:dk2>
        <a:lt2>
          <a:srgbClr val="A7B2B1"/>
        </a:lt2>
        <a:accent1>
          <a:srgbClr val="26BCD7"/>
        </a:accent1>
        <a:accent2>
          <a:srgbClr val="8DC43F"/>
        </a:accent2>
        <a:accent3>
          <a:srgbClr val="FFFFFF"/>
        </a:accent3>
        <a:accent4>
          <a:srgbClr val="00487E"/>
        </a:accent4>
        <a:accent5>
          <a:srgbClr val="ACDAE8"/>
        </a:accent5>
        <a:accent6>
          <a:srgbClr val="7FB138"/>
        </a:accent6>
        <a:hlink>
          <a:srgbClr val="005695"/>
        </a:hlink>
        <a:folHlink>
          <a:srgbClr val="A9D26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6363</TotalTime>
  <Words>876</Words>
  <Application>Microsoft Office PowerPoint</Application>
  <PresentationFormat>On-screen Show (4:3)</PresentationFormat>
  <Paragraphs>298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1_Office Theme</vt:lpstr>
      <vt:lpstr>Treasurer’s Report to  Board of Directors `</vt:lpstr>
      <vt:lpstr>Purpose of Presentation </vt:lpstr>
      <vt:lpstr>Executive Summary - 2015 </vt:lpstr>
      <vt:lpstr>2015 YTD October  Financials Revenue, Expenses and Net Income</vt:lpstr>
      <vt:lpstr>2015 Financial Progress  </vt:lpstr>
      <vt:lpstr>2014 Audit &amp; 2014 Form 990</vt:lpstr>
      <vt:lpstr>Executive Summary – 2016 Budget</vt:lpstr>
      <vt:lpstr>2016 Recommended Budget  Revenue, Expenses and Net Income</vt:lpstr>
      <vt:lpstr>2016 Budget: Revenue Summary by Revenue Category</vt:lpstr>
      <vt:lpstr>2016 Budget: Revenue  Membership Assumptions</vt:lpstr>
      <vt:lpstr>2016 Budget: Revenue Sponsorships</vt:lpstr>
      <vt:lpstr>2016 Budget: Expenses   Top Six Expense Categories</vt:lpstr>
      <vt:lpstr>2016 Budget: Cost Containment    </vt:lpstr>
      <vt:lpstr>Unrestricted Net Assets (UNA) Reserve Policy </vt:lpstr>
      <vt:lpstr>UNA Reserve Projection</vt:lpstr>
      <vt:lpstr>Resolution to Approve 2016 Recommended Budget</vt:lpstr>
      <vt:lpstr>PowerPoint Presentation</vt:lpstr>
    </vt:vector>
  </TitlesOfParts>
  <Company>Endeavour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freelance;Helen Avery</dc:creator>
  <cp:keywords>project management;project charter;Summit &amp; Salute;2013;presentation;kickoff meeting;project team leads;sponsor</cp:keywords>
  <cp:lastModifiedBy>Rob</cp:lastModifiedBy>
  <cp:revision>416</cp:revision>
  <cp:lastPrinted>2015-11-19T18:11:05Z</cp:lastPrinted>
  <dcterms:created xsi:type="dcterms:W3CDTF">2011-02-09T16:13:10Z</dcterms:created>
  <dcterms:modified xsi:type="dcterms:W3CDTF">2015-11-21T01:45:14Z</dcterms:modified>
</cp:coreProperties>
</file>