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0" r:id="rId1"/>
  </p:sldMasterIdLst>
  <p:notesMasterIdLst>
    <p:notesMasterId r:id="rId7"/>
  </p:notesMasterIdLst>
  <p:handoutMasterIdLst>
    <p:handoutMasterId r:id="rId8"/>
  </p:handoutMasterIdLst>
  <p:sldIdLst>
    <p:sldId id="261" r:id="rId2"/>
    <p:sldId id="316" r:id="rId3"/>
    <p:sldId id="318" r:id="rId4"/>
    <p:sldId id="313" r:id="rId5"/>
    <p:sldId id="317" r:id="rId6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MS PGothic" charset="0"/>
        <a:cs typeface="MS PGothic" charset="0"/>
      </a:defRPr>
    </a:lvl1pPr>
    <a:lvl2pPr marL="457200" algn="l" defTabSz="457200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MS PGothic" charset="0"/>
        <a:cs typeface="MS PGothic" charset="0"/>
      </a:defRPr>
    </a:lvl2pPr>
    <a:lvl3pPr marL="914400" algn="l" defTabSz="457200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MS PGothic" charset="0"/>
        <a:cs typeface="MS PGothic" charset="0"/>
      </a:defRPr>
    </a:lvl3pPr>
    <a:lvl4pPr marL="1371600" algn="l" defTabSz="457200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MS PGothic" charset="0"/>
        <a:cs typeface="MS PGothic" charset="0"/>
      </a:defRPr>
    </a:lvl4pPr>
    <a:lvl5pPr marL="1828800" algn="l" defTabSz="457200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MS PGothic" charset="0"/>
        <a:cs typeface="MS PGothic" charset="0"/>
      </a:defRPr>
    </a:lvl5pPr>
    <a:lvl6pPr marL="2286000" algn="l" defTabSz="457200" rtl="0" eaLnBrk="1" latinLnBrk="0" hangingPunct="1">
      <a:defRPr b="1" kern="1200">
        <a:solidFill>
          <a:schemeClr val="tx1"/>
        </a:solidFill>
        <a:latin typeface="Arial" charset="0"/>
        <a:ea typeface="MS PGothic" charset="0"/>
        <a:cs typeface="MS PGothic" charset="0"/>
      </a:defRPr>
    </a:lvl6pPr>
    <a:lvl7pPr marL="2743200" algn="l" defTabSz="457200" rtl="0" eaLnBrk="1" latinLnBrk="0" hangingPunct="1">
      <a:defRPr b="1" kern="1200">
        <a:solidFill>
          <a:schemeClr val="tx1"/>
        </a:solidFill>
        <a:latin typeface="Arial" charset="0"/>
        <a:ea typeface="MS PGothic" charset="0"/>
        <a:cs typeface="MS PGothic" charset="0"/>
      </a:defRPr>
    </a:lvl7pPr>
    <a:lvl8pPr marL="3200400" algn="l" defTabSz="457200" rtl="0" eaLnBrk="1" latinLnBrk="0" hangingPunct="1">
      <a:defRPr b="1" kern="1200">
        <a:solidFill>
          <a:schemeClr val="tx1"/>
        </a:solidFill>
        <a:latin typeface="Arial" charset="0"/>
        <a:ea typeface="MS PGothic" charset="0"/>
        <a:cs typeface="MS PGothic" charset="0"/>
      </a:defRPr>
    </a:lvl8pPr>
    <a:lvl9pPr marL="3657600" algn="l" defTabSz="457200" rtl="0" eaLnBrk="1" latinLnBrk="0" hangingPunct="1">
      <a:defRPr b="1" kern="1200">
        <a:solidFill>
          <a:schemeClr val="tx1"/>
        </a:solidFill>
        <a:latin typeface="Arial" charset="0"/>
        <a:ea typeface="MS PGothic" charset="0"/>
        <a:cs typeface="MS PGothic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489">
          <p15:clr>
            <a:srgbClr val="A4A3A4"/>
          </p15:clr>
        </p15:guide>
        <p15:guide id="2" orient="horz" pos="760">
          <p15:clr>
            <a:srgbClr val="A4A3A4"/>
          </p15:clr>
        </p15:guide>
        <p15:guide id="3" orient="horz" pos="3744">
          <p15:clr>
            <a:srgbClr val="A4A3A4"/>
          </p15:clr>
        </p15:guide>
        <p15:guide id="4" orient="horz" pos="1161">
          <p15:clr>
            <a:srgbClr val="A4A3A4"/>
          </p15:clr>
        </p15:guide>
        <p15:guide id="5" orient="horz" pos="3269">
          <p15:clr>
            <a:srgbClr val="A4A3A4"/>
          </p15:clr>
        </p15:guide>
        <p15:guide id="6" orient="horz" pos="1826">
          <p15:clr>
            <a:srgbClr val="A4A3A4"/>
          </p15:clr>
        </p15:guide>
        <p15:guide id="7" pos="3442">
          <p15:clr>
            <a:srgbClr val="A4A3A4"/>
          </p15:clr>
        </p15:guide>
        <p15:guide id="8" pos="242">
          <p15:clr>
            <a:srgbClr val="A4A3A4"/>
          </p15:clr>
        </p15:guide>
        <p15:guide id="9" pos="1796">
          <p15:clr>
            <a:srgbClr val="A4A3A4"/>
          </p15:clr>
        </p15:guide>
        <p15:guide id="10" pos="5517">
          <p15:clr>
            <a:srgbClr val="A4A3A4"/>
          </p15:clr>
        </p15:guide>
        <p15:guide id="11" pos="3975">
          <p15:clr>
            <a:srgbClr val="A4A3A4"/>
          </p15:clr>
        </p15:guide>
        <p15:guide id="12" pos="4104">
          <p15:clr>
            <a:srgbClr val="A4A3A4"/>
          </p15:clr>
        </p15:guide>
        <p15:guide id="13" pos="169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F9F9F8"/>
    <a:srgbClr val="14508B"/>
    <a:srgbClr val="0F467A"/>
    <a:srgbClr val="2C2C2C"/>
    <a:srgbClr val="171717"/>
    <a:srgbClr val="616161"/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D5ABB26-0587-4C30-8999-92F81FD0307C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509" autoAdjust="0"/>
  </p:normalViewPr>
  <p:slideViewPr>
    <p:cSldViewPr snapToGrid="0">
      <p:cViewPr varScale="1">
        <p:scale>
          <a:sx n="47" d="100"/>
          <a:sy n="47" d="100"/>
        </p:scale>
        <p:origin x="1470" y="36"/>
      </p:cViewPr>
      <p:guideLst>
        <p:guide orient="horz" pos="3489"/>
        <p:guide orient="horz" pos="760"/>
        <p:guide orient="horz" pos="3744"/>
        <p:guide orient="horz" pos="1161"/>
        <p:guide orient="horz" pos="3269"/>
        <p:guide orient="horz" pos="1826"/>
        <p:guide pos="3442"/>
        <p:guide pos="242"/>
        <p:guide pos="1796"/>
        <p:guide pos="5517"/>
        <p:guide pos="3975"/>
        <p:guide pos="4104"/>
        <p:guide pos="1691"/>
      </p:guideLst>
    </p:cSldViewPr>
  </p:slideViewPr>
  <p:outlineViewPr>
    <p:cViewPr>
      <p:scale>
        <a:sx n="75" d="100"/>
        <a:sy n="7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99" d="100"/>
          <a:sy n="99" d="100"/>
        </p:scale>
        <p:origin x="-3468" y="-102"/>
      </p:cViewPr>
      <p:guideLst>
        <p:guide orient="horz" pos="292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DFB483B2-D619-A742-963C-A1EC57CE867F}" type="datetime1">
              <a:rPr lang="en-US"/>
              <a:pPr/>
              <a:t>6/17/2015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D86E4EDB-0431-FF41-BF45-38922CC112B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52560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77" tIns="46589" rIns="93177" bIns="46589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8" name="Slide Number Placeholder 6"/>
          <p:cNvSpPr txBox="1">
            <a:spLocks/>
          </p:cNvSpPr>
          <p:nvPr/>
        </p:nvSpPr>
        <p:spPr>
          <a:xfrm>
            <a:off x="6416464" y="8970381"/>
            <a:ext cx="443019" cy="238866"/>
          </a:xfrm>
          <a:prstGeom prst="rect">
            <a:avLst/>
          </a:prstGeom>
        </p:spPr>
        <p:txBody>
          <a:bodyPr lIns="93177" tIns="46589" rIns="93177" bIns="46589" anchor="b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r" eaLnBrk="1" hangingPunct="1"/>
            <a:fld id="{75B51B51-4A4E-874B-91C5-ABFB4B497756}" type="slidenum">
              <a:rPr lang="en-US" sz="1200" b="0"/>
              <a:pPr algn="r" eaLnBrk="1" hangingPunct="1"/>
              <a:t>‹#›</a:t>
            </a:fld>
            <a:endParaRPr 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28598780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pitchFamily="34" charset="0"/>
        <a:cs typeface="Arial" pitchFamily="34" charset="0"/>
      </a:defRPr>
    </a:lvl1pPr>
    <a:lvl2pPr marL="222250" indent="-222250" algn="l" defTabSz="457200" rtl="0" eaLnBrk="0" fontAlgn="base" hangingPunct="0">
      <a:spcBef>
        <a:spcPct val="30000"/>
      </a:spcBef>
      <a:spcAft>
        <a:spcPct val="0"/>
      </a:spcAft>
      <a:buFont typeface="Arial" charset="0"/>
      <a:buChar char="•"/>
      <a:defRPr sz="1200" kern="1200">
        <a:solidFill>
          <a:schemeClr val="tx1"/>
        </a:solidFill>
        <a:latin typeface="Arial" pitchFamily="34" charset="0"/>
        <a:ea typeface="Arial" pitchFamily="34" charset="0"/>
        <a:cs typeface="Arial" pitchFamily="34" charset="0"/>
      </a:defRPr>
    </a:lvl2pPr>
    <a:lvl3pPr marL="457200" indent="-234950" algn="l" defTabSz="457200" rtl="0" eaLnBrk="0" fontAlgn="base" hangingPunct="0">
      <a:spcBef>
        <a:spcPct val="30000"/>
      </a:spcBef>
      <a:spcAft>
        <a:spcPct val="0"/>
      </a:spcAft>
      <a:buFont typeface="Arial" charset="0"/>
      <a:buChar char="•"/>
      <a:defRPr sz="1200" kern="1200">
        <a:solidFill>
          <a:schemeClr val="tx1"/>
        </a:solidFill>
        <a:latin typeface="Arial" pitchFamily="34" charset="0"/>
        <a:ea typeface="MS PGothic" pitchFamily="34" charset="-128"/>
        <a:cs typeface="Arial" pitchFamily="34" charset="0"/>
      </a:defRPr>
    </a:lvl3pPr>
    <a:lvl4pPr marL="568325" indent="-209550" algn="l" defTabSz="457200" rtl="0" eaLnBrk="0" fontAlgn="base" hangingPunct="0">
      <a:spcBef>
        <a:spcPct val="30000"/>
      </a:spcBef>
      <a:spcAft>
        <a:spcPct val="0"/>
      </a:spcAft>
      <a:buFont typeface="Arial" charset="0"/>
      <a:buChar char="•"/>
      <a:defRPr sz="1200" kern="1200">
        <a:solidFill>
          <a:schemeClr val="tx1"/>
        </a:solidFill>
        <a:latin typeface="Arial" pitchFamily="34" charset="0"/>
        <a:ea typeface="MS PGothic" pitchFamily="34" charset="-128"/>
        <a:cs typeface="Arial" pitchFamily="34" charset="0"/>
      </a:defRPr>
    </a:lvl4pPr>
    <a:lvl5pPr marL="803275" indent="-234950" algn="l" defTabSz="457200" rtl="0" eaLnBrk="0" fontAlgn="base" hangingPunct="0">
      <a:spcBef>
        <a:spcPct val="30000"/>
      </a:spcBef>
      <a:spcAft>
        <a:spcPct val="0"/>
      </a:spcAft>
      <a:buFont typeface="Arial" charset="0"/>
      <a:buChar char="•"/>
      <a:defRPr sz="1200" kern="1200">
        <a:solidFill>
          <a:schemeClr val="tx1"/>
        </a:solidFill>
        <a:latin typeface="Arial" pitchFamily="34" charset="0"/>
        <a:ea typeface="MS PGothic" pitchFamily="34" charset="-128"/>
        <a:cs typeface="Arial" pitchFamily="34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8284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9629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6594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6594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659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Title ima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74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 descr="WBENC 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75" y="957263"/>
            <a:ext cx="3827463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6" descr="arrow yellow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290" y="6288088"/>
            <a:ext cx="1825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54" name="Text Placeholder 2"/>
          <p:cNvSpPr>
            <a:spLocks noGrp="1"/>
          </p:cNvSpPr>
          <p:nvPr>
            <p:ph type="subTitle" idx="1"/>
          </p:nvPr>
        </p:nvSpPr>
        <p:spPr>
          <a:xfrm>
            <a:off x="355600" y="4624388"/>
            <a:ext cx="8226425" cy="347662"/>
          </a:xfrm>
          <a:extLst/>
        </p:spPr>
        <p:txBody>
          <a:bodyPr/>
          <a:lstStyle>
            <a:lvl1pPr marL="0" indent="0">
              <a:defRPr sz="3000">
                <a:solidFill>
                  <a:schemeClr val="accent2"/>
                </a:solidFill>
                <a:latin typeface="Arial" charset="0"/>
                <a:cs typeface="Geneva" charset="0"/>
              </a:defRPr>
            </a:lvl1pPr>
          </a:lstStyle>
          <a:p>
            <a:pPr lvl="0"/>
            <a:r>
              <a:rPr lang="en-CA" noProof="0"/>
              <a:t>Click to edit Master subtitle style</a:t>
            </a:r>
          </a:p>
        </p:txBody>
      </p:sp>
      <p:sp>
        <p:nvSpPr>
          <p:cNvPr id="61455" name="Title Placeholder 1"/>
          <p:cNvSpPr>
            <a:spLocks noGrp="1"/>
          </p:cNvSpPr>
          <p:nvPr>
            <p:ph type="ctrTitle"/>
          </p:nvPr>
        </p:nvSpPr>
        <p:spPr>
          <a:xfrm>
            <a:off x="355600" y="3938588"/>
            <a:ext cx="8226425" cy="603250"/>
          </a:xfrm>
          <a:extLst/>
        </p:spPr>
        <p:txBody>
          <a:bodyPr/>
          <a:lstStyle>
            <a:lvl1pPr>
              <a:defRPr sz="4400" b="1">
                <a:solidFill>
                  <a:schemeClr val="accent1"/>
                </a:solidFill>
                <a:latin typeface="Arial" charset="0"/>
                <a:ea typeface="Geneva" charset="0"/>
                <a:cs typeface="Arial" charset="0"/>
              </a:defRPr>
            </a:lvl1pPr>
          </a:lstStyle>
          <a:p>
            <a:pPr lvl="0"/>
            <a:r>
              <a:rPr lang="en-CA" noProof="0" dirty="0" smtClean="0"/>
              <a:t>Click </a:t>
            </a:r>
            <a:r>
              <a:rPr lang="en-CA" noProof="0" dirty="0"/>
              <a:t>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51899757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 userDrawn="1"/>
        </p:nvSpPr>
        <p:spPr bwMode="gray">
          <a:xfrm>
            <a:off x="358775" y="6438900"/>
            <a:ext cx="4905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914400"/>
            <a:fld id="{CC21EA05-6B4D-EA42-83A8-186F2B06A868}" type="slidenum">
              <a:rPr lang="en-US" sz="1600" b="0"/>
              <a:pPr defTabSz="914400"/>
              <a:t>‹#›</a:t>
            </a:fld>
            <a:endParaRPr lang="en-US" sz="1600" b="0"/>
          </a:p>
        </p:txBody>
      </p:sp>
      <p:cxnSp>
        <p:nvCxnSpPr>
          <p:cNvPr id="5" name="Straight Connector 4"/>
          <p:cNvCxnSpPr/>
          <p:nvPr userDrawn="1"/>
        </p:nvCxnSpPr>
        <p:spPr>
          <a:xfrm rot="5400000">
            <a:off x="708025" y="6573838"/>
            <a:ext cx="200025" cy="0"/>
          </a:xfrm>
          <a:prstGeom prst="line">
            <a:avLst/>
          </a:prstGeom>
          <a:ln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6363641" y="6489700"/>
            <a:ext cx="782265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sz="1100" b="0" dirty="0" smtClean="0">
                <a:solidFill>
                  <a:srgbClr val="9D9FA2"/>
                </a:solidFill>
                <a:latin typeface="Arial" pitchFamily="34" charset="0"/>
                <a:ea typeface="MS PGothic" pitchFamily="34" charset="-128"/>
                <a:cs typeface="+mn-cs"/>
              </a:rPr>
              <a:t>March, 2014</a:t>
            </a:r>
            <a:endParaRPr lang="en-CA" sz="1100" b="0" dirty="0">
              <a:solidFill>
                <a:srgbClr val="9D9FA2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pic>
        <p:nvPicPr>
          <p:cNvPr id="8" name="Picture 13" descr="arrow yellow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3847" y="6492875"/>
            <a:ext cx="1651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4" descr="arrow 4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7988" y="6478588"/>
            <a:ext cx="204787" cy="21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" name="Group 21"/>
          <p:cNvGrpSpPr>
            <a:grpSpLocks/>
          </p:cNvGrpSpPr>
          <p:nvPr userDrawn="1"/>
        </p:nvGrpSpPr>
        <p:grpSpPr bwMode="auto">
          <a:xfrm>
            <a:off x="1330325" y="6492875"/>
            <a:ext cx="182563" cy="182563"/>
            <a:chOff x="1276349" y="5514975"/>
            <a:chExt cx="182880" cy="182880"/>
          </a:xfrm>
        </p:grpSpPr>
        <p:sp>
          <p:nvSpPr>
            <p:cNvPr id="11" name="Freeform 10"/>
            <p:cNvSpPr>
              <a:spLocks noChangeAspect="1"/>
            </p:cNvSpPr>
            <p:nvPr userDrawn="1"/>
          </p:nvSpPr>
          <p:spPr>
            <a:xfrm>
              <a:off x="1285891" y="5553141"/>
              <a:ext cx="146304" cy="106548"/>
            </a:xfrm>
            <a:custGeom>
              <a:avLst/>
              <a:gdLst>
                <a:gd name="connsiteX0" fmla="*/ 16550 w 479956"/>
                <a:gd name="connsiteY0" fmla="*/ 119989 h 339280"/>
                <a:gd name="connsiteX1" fmla="*/ 318592 w 479956"/>
                <a:gd name="connsiteY1" fmla="*/ 128264 h 339280"/>
                <a:gd name="connsiteX2" fmla="*/ 211015 w 479956"/>
                <a:gd name="connsiteY2" fmla="*/ 8275 h 339280"/>
                <a:gd name="connsiteX3" fmla="*/ 314454 w 479956"/>
                <a:gd name="connsiteY3" fmla="*/ 0 h 339280"/>
                <a:gd name="connsiteX4" fmla="*/ 479956 w 479956"/>
                <a:gd name="connsiteY4" fmla="*/ 173777 h 339280"/>
                <a:gd name="connsiteX5" fmla="*/ 297904 w 479956"/>
                <a:gd name="connsiteY5" fmla="*/ 339280 h 339280"/>
                <a:gd name="connsiteX6" fmla="*/ 198602 w 479956"/>
                <a:gd name="connsiteY6" fmla="*/ 331005 h 339280"/>
                <a:gd name="connsiteX7" fmla="*/ 318592 w 479956"/>
                <a:gd name="connsiteY7" fmla="*/ 206878 h 339280"/>
                <a:gd name="connsiteX8" fmla="*/ 0 w 479956"/>
                <a:gd name="connsiteY8" fmla="*/ 211015 h 339280"/>
                <a:gd name="connsiteX9" fmla="*/ 16550 w 479956"/>
                <a:gd name="connsiteY9" fmla="*/ 119989 h 339280"/>
                <a:gd name="connsiteX0" fmla="*/ 16550 w 479956"/>
                <a:gd name="connsiteY0" fmla="*/ 119989 h 339280"/>
                <a:gd name="connsiteX1" fmla="*/ 318592 w 479956"/>
                <a:gd name="connsiteY1" fmla="*/ 128264 h 339280"/>
                <a:gd name="connsiteX2" fmla="*/ 194346 w 479956"/>
                <a:gd name="connsiteY2" fmla="*/ 3513 h 339280"/>
                <a:gd name="connsiteX3" fmla="*/ 314454 w 479956"/>
                <a:gd name="connsiteY3" fmla="*/ 0 h 339280"/>
                <a:gd name="connsiteX4" fmla="*/ 479956 w 479956"/>
                <a:gd name="connsiteY4" fmla="*/ 173777 h 339280"/>
                <a:gd name="connsiteX5" fmla="*/ 297904 w 479956"/>
                <a:gd name="connsiteY5" fmla="*/ 339280 h 339280"/>
                <a:gd name="connsiteX6" fmla="*/ 198602 w 479956"/>
                <a:gd name="connsiteY6" fmla="*/ 331005 h 339280"/>
                <a:gd name="connsiteX7" fmla="*/ 318592 w 479956"/>
                <a:gd name="connsiteY7" fmla="*/ 206878 h 339280"/>
                <a:gd name="connsiteX8" fmla="*/ 0 w 479956"/>
                <a:gd name="connsiteY8" fmla="*/ 211015 h 339280"/>
                <a:gd name="connsiteX9" fmla="*/ 16550 w 479956"/>
                <a:gd name="connsiteY9" fmla="*/ 119989 h 339280"/>
                <a:gd name="connsiteX0" fmla="*/ 16550 w 479956"/>
                <a:gd name="connsiteY0" fmla="*/ 122370 h 341661"/>
                <a:gd name="connsiteX1" fmla="*/ 318592 w 479956"/>
                <a:gd name="connsiteY1" fmla="*/ 130645 h 341661"/>
                <a:gd name="connsiteX2" fmla="*/ 194346 w 479956"/>
                <a:gd name="connsiteY2" fmla="*/ 5894 h 341661"/>
                <a:gd name="connsiteX3" fmla="*/ 307310 w 479956"/>
                <a:gd name="connsiteY3" fmla="*/ 0 h 341661"/>
                <a:gd name="connsiteX4" fmla="*/ 479956 w 479956"/>
                <a:gd name="connsiteY4" fmla="*/ 176158 h 341661"/>
                <a:gd name="connsiteX5" fmla="*/ 297904 w 479956"/>
                <a:gd name="connsiteY5" fmla="*/ 341661 h 341661"/>
                <a:gd name="connsiteX6" fmla="*/ 198602 w 479956"/>
                <a:gd name="connsiteY6" fmla="*/ 333386 h 341661"/>
                <a:gd name="connsiteX7" fmla="*/ 318592 w 479956"/>
                <a:gd name="connsiteY7" fmla="*/ 209259 h 341661"/>
                <a:gd name="connsiteX8" fmla="*/ 0 w 479956"/>
                <a:gd name="connsiteY8" fmla="*/ 213396 h 341661"/>
                <a:gd name="connsiteX9" fmla="*/ 16550 w 479956"/>
                <a:gd name="connsiteY9" fmla="*/ 122370 h 341661"/>
                <a:gd name="connsiteX0" fmla="*/ 16550 w 487100"/>
                <a:gd name="connsiteY0" fmla="*/ 122370 h 341661"/>
                <a:gd name="connsiteX1" fmla="*/ 318592 w 487100"/>
                <a:gd name="connsiteY1" fmla="*/ 130645 h 341661"/>
                <a:gd name="connsiteX2" fmla="*/ 194346 w 487100"/>
                <a:gd name="connsiteY2" fmla="*/ 5894 h 341661"/>
                <a:gd name="connsiteX3" fmla="*/ 307310 w 487100"/>
                <a:gd name="connsiteY3" fmla="*/ 0 h 341661"/>
                <a:gd name="connsiteX4" fmla="*/ 487100 w 487100"/>
                <a:gd name="connsiteY4" fmla="*/ 173777 h 341661"/>
                <a:gd name="connsiteX5" fmla="*/ 297904 w 487100"/>
                <a:gd name="connsiteY5" fmla="*/ 341661 h 341661"/>
                <a:gd name="connsiteX6" fmla="*/ 198602 w 487100"/>
                <a:gd name="connsiteY6" fmla="*/ 333386 h 341661"/>
                <a:gd name="connsiteX7" fmla="*/ 318592 w 487100"/>
                <a:gd name="connsiteY7" fmla="*/ 209259 h 341661"/>
                <a:gd name="connsiteX8" fmla="*/ 0 w 487100"/>
                <a:gd name="connsiteY8" fmla="*/ 213396 h 341661"/>
                <a:gd name="connsiteX9" fmla="*/ 16550 w 487100"/>
                <a:gd name="connsiteY9" fmla="*/ 122370 h 341661"/>
                <a:gd name="connsiteX0" fmla="*/ 16550 w 487100"/>
                <a:gd name="connsiteY0" fmla="*/ 122370 h 348805"/>
                <a:gd name="connsiteX1" fmla="*/ 318592 w 487100"/>
                <a:gd name="connsiteY1" fmla="*/ 130645 h 348805"/>
                <a:gd name="connsiteX2" fmla="*/ 194346 w 487100"/>
                <a:gd name="connsiteY2" fmla="*/ 5894 h 348805"/>
                <a:gd name="connsiteX3" fmla="*/ 307310 w 487100"/>
                <a:gd name="connsiteY3" fmla="*/ 0 h 348805"/>
                <a:gd name="connsiteX4" fmla="*/ 487100 w 487100"/>
                <a:gd name="connsiteY4" fmla="*/ 173777 h 348805"/>
                <a:gd name="connsiteX5" fmla="*/ 300285 w 487100"/>
                <a:gd name="connsiteY5" fmla="*/ 348805 h 348805"/>
                <a:gd name="connsiteX6" fmla="*/ 198602 w 487100"/>
                <a:gd name="connsiteY6" fmla="*/ 333386 h 348805"/>
                <a:gd name="connsiteX7" fmla="*/ 318592 w 487100"/>
                <a:gd name="connsiteY7" fmla="*/ 209259 h 348805"/>
                <a:gd name="connsiteX8" fmla="*/ 0 w 487100"/>
                <a:gd name="connsiteY8" fmla="*/ 213396 h 348805"/>
                <a:gd name="connsiteX9" fmla="*/ 16550 w 487100"/>
                <a:gd name="connsiteY9" fmla="*/ 122370 h 348805"/>
                <a:gd name="connsiteX0" fmla="*/ 16550 w 487100"/>
                <a:gd name="connsiteY0" fmla="*/ 122370 h 344043"/>
                <a:gd name="connsiteX1" fmla="*/ 318592 w 487100"/>
                <a:gd name="connsiteY1" fmla="*/ 130645 h 344043"/>
                <a:gd name="connsiteX2" fmla="*/ 194346 w 487100"/>
                <a:gd name="connsiteY2" fmla="*/ 5894 h 344043"/>
                <a:gd name="connsiteX3" fmla="*/ 307310 w 487100"/>
                <a:gd name="connsiteY3" fmla="*/ 0 h 344043"/>
                <a:gd name="connsiteX4" fmla="*/ 487100 w 487100"/>
                <a:gd name="connsiteY4" fmla="*/ 173777 h 344043"/>
                <a:gd name="connsiteX5" fmla="*/ 312191 w 487100"/>
                <a:gd name="connsiteY5" fmla="*/ 344043 h 344043"/>
                <a:gd name="connsiteX6" fmla="*/ 198602 w 487100"/>
                <a:gd name="connsiteY6" fmla="*/ 333386 h 344043"/>
                <a:gd name="connsiteX7" fmla="*/ 318592 w 487100"/>
                <a:gd name="connsiteY7" fmla="*/ 209259 h 344043"/>
                <a:gd name="connsiteX8" fmla="*/ 0 w 487100"/>
                <a:gd name="connsiteY8" fmla="*/ 213396 h 344043"/>
                <a:gd name="connsiteX9" fmla="*/ 16550 w 487100"/>
                <a:gd name="connsiteY9" fmla="*/ 122370 h 344043"/>
                <a:gd name="connsiteX0" fmla="*/ 16550 w 487100"/>
                <a:gd name="connsiteY0" fmla="*/ 122370 h 344043"/>
                <a:gd name="connsiteX1" fmla="*/ 318592 w 487100"/>
                <a:gd name="connsiteY1" fmla="*/ 130645 h 344043"/>
                <a:gd name="connsiteX2" fmla="*/ 194346 w 487100"/>
                <a:gd name="connsiteY2" fmla="*/ 5894 h 344043"/>
                <a:gd name="connsiteX3" fmla="*/ 307310 w 487100"/>
                <a:gd name="connsiteY3" fmla="*/ 0 h 344043"/>
                <a:gd name="connsiteX4" fmla="*/ 487100 w 487100"/>
                <a:gd name="connsiteY4" fmla="*/ 173777 h 344043"/>
                <a:gd name="connsiteX5" fmla="*/ 312191 w 487100"/>
                <a:gd name="connsiteY5" fmla="*/ 344043 h 344043"/>
                <a:gd name="connsiteX6" fmla="*/ 196221 w 487100"/>
                <a:gd name="connsiteY6" fmla="*/ 342911 h 344043"/>
                <a:gd name="connsiteX7" fmla="*/ 318592 w 487100"/>
                <a:gd name="connsiteY7" fmla="*/ 209259 h 344043"/>
                <a:gd name="connsiteX8" fmla="*/ 0 w 487100"/>
                <a:gd name="connsiteY8" fmla="*/ 213396 h 344043"/>
                <a:gd name="connsiteX9" fmla="*/ 16550 w 487100"/>
                <a:gd name="connsiteY9" fmla="*/ 122370 h 344043"/>
                <a:gd name="connsiteX0" fmla="*/ 16550 w 487100"/>
                <a:gd name="connsiteY0" fmla="*/ 122370 h 344043"/>
                <a:gd name="connsiteX1" fmla="*/ 318592 w 487100"/>
                <a:gd name="connsiteY1" fmla="*/ 130645 h 344043"/>
                <a:gd name="connsiteX2" fmla="*/ 194346 w 487100"/>
                <a:gd name="connsiteY2" fmla="*/ 5894 h 344043"/>
                <a:gd name="connsiteX3" fmla="*/ 307310 w 487100"/>
                <a:gd name="connsiteY3" fmla="*/ 0 h 344043"/>
                <a:gd name="connsiteX4" fmla="*/ 487100 w 487100"/>
                <a:gd name="connsiteY4" fmla="*/ 173777 h 344043"/>
                <a:gd name="connsiteX5" fmla="*/ 312191 w 487100"/>
                <a:gd name="connsiteY5" fmla="*/ 344043 h 344043"/>
                <a:gd name="connsiteX6" fmla="*/ 196221 w 487100"/>
                <a:gd name="connsiteY6" fmla="*/ 342911 h 344043"/>
                <a:gd name="connsiteX7" fmla="*/ 323355 w 487100"/>
                <a:gd name="connsiteY7" fmla="*/ 214022 h 344043"/>
                <a:gd name="connsiteX8" fmla="*/ 0 w 487100"/>
                <a:gd name="connsiteY8" fmla="*/ 213396 h 344043"/>
                <a:gd name="connsiteX9" fmla="*/ 16550 w 487100"/>
                <a:gd name="connsiteY9" fmla="*/ 122370 h 344043"/>
                <a:gd name="connsiteX0" fmla="*/ 0 w 489600"/>
                <a:gd name="connsiteY0" fmla="*/ 122370 h 344043"/>
                <a:gd name="connsiteX1" fmla="*/ 321092 w 489600"/>
                <a:gd name="connsiteY1" fmla="*/ 130645 h 344043"/>
                <a:gd name="connsiteX2" fmla="*/ 196846 w 489600"/>
                <a:gd name="connsiteY2" fmla="*/ 5894 h 344043"/>
                <a:gd name="connsiteX3" fmla="*/ 309810 w 489600"/>
                <a:gd name="connsiteY3" fmla="*/ 0 h 344043"/>
                <a:gd name="connsiteX4" fmla="*/ 489600 w 489600"/>
                <a:gd name="connsiteY4" fmla="*/ 173777 h 344043"/>
                <a:gd name="connsiteX5" fmla="*/ 314691 w 489600"/>
                <a:gd name="connsiteY5" fmla="*/ 344043 h 344043"/>
                <a:gd name="connsiteX6" fmla="*/ 198721 w 489600"/>
                <a:gd name="connsiteY6" fmla="*/ 342911 h 344043"/>
                <a:gd name="connsiteX7" fmla="*/ 325855 w 489600"/>
                <a:gd name="connsiteY7" fmla="*/ 214022 h 344043"/>
                <a:gd name="connsiteX8" fmla="*/ 2500 w 489600"/>
                <a:gd name="connsiteY8" fmla="*/ 213396 h 344043"/>
                <a:gd name="connsiteX9" fmla="*/ 0 w 489600"/>
                <a:gd name="connsiteY9" fmla="*/ 122370 h 344043"/>
                <a:gd name="connsiteX0" fmla="*/ 0 w 489600"/>
                <a:gd name="connsiteY0" fmla="*/ 122370 h 344043"/>
                <a:gd name="connsiteX1" fmla="*/ 321092 w 489600"/>
                <a:gd name="connsiteY1" fmla="*/ 128264 h 344043"/>
                <a:gd name="connsiteX2" fmla="*/ 196846 w 489600"/>
                <a:gd name="connsiteY2" fmla="*/ 5894 h 344043"/>
                <a:gd name="connsiteX3" fmla="*/ 309810 w 489600"/>
                <a:gd name="connsiteY3" fmla="*/ 0 h 344043"/>
                <a:gd name="connsiteX4" fmla="*/ 489600 w 489600"/>
                <a:gd name="connsiteY4" fmla="*/ 173777 h 344043"/>
                <a:gd name="connsiteX5" fmla="*/ 314691 w 489600"/>
                <a:gd name="connsiteY5" fmla="*/ 344043 h 344043"/>
                <a:gd name="connsiteX6" fmla="*/ 198721 w 489600"/>
                <a:gd name="connsiteY6" fmla="*/ 342911 h 344043"/>
                <a:gd name="connsiteX7" fmla="*/ 325855 w 489600"/>
                <a:gd name="connsiteY7" fmla="*/ 214022 h 344043"/>
                <a:gd name="connsiteX8" fmla="*/ 2500 w 489600"/>
                <a:gd name="connsiteY8" fmla="*/ 213396 h 344043"/>
                <a:gd name="connsiteX9" fmla="*/ 0 w 489600"/>
                <a:gd name="connsiteY9" fmla="*/ 122370 h 344043"/>
                <a:gd name="connsiteX0" fmla="*/ 3095 w 487933"/>
                <a:gd name="connsiteY0" fmla="*/ 122370 h 344043"/>
                <a:gd name="connsiteX1" fmla="*/ 319425 w 487933"/>
                <a:gd name="connsiteY1" fmla="*/ 128264 h 344043"/>
                <a:gd name="connsiteX2" fmla="*/ 195179 w 487933"/>
                <a:gd name="connsiteY2" fmla="*/ 5894 h 344043"/>
                <a:gd name="connsiteX3" fmla="*/ 308143 w 487933"/>
                <a:gd name="connsiteY3" fmla="*/ 0 h 344043"/>
                <a:gd name="connsiteX4" fmla="*/ 487933 w 487933"/>
                <a:gd name="connsiteY4" fmla="*/ 173777 h 344043"/>
                <a:gd name="connsiteX5" fmla="*/ 313024 w 487933"/>
                <a:gd name="connsiteY5" fmla="*/ 344043 h 344043"/>
                <a:gd name="connsiteX6" fmla="*/ 197054 w 487933"/>
                <a:gd name="connsiteY6" fmla="*/ 342911 h 344043"/>
                <a:gd name="connsiteX7" fmla="*/ 324188 w 487933"/>
                <a:gd name="connsiteY7" fmla="*/ 214022 h 344043"/>
                <a:gd name="connsiteX8" fmla="*/ 833 w 487933"/>
                <a:gd name="connsiteY8" fmla="*/ 213396 h 344043"/>
                <a:gd name="connsiteX9" fmla="*/ 3095 w 487933"/>
                <a:gd name="connsiteY9" fmla="*/ 122370 h 344043"/>
                <a:gd name="connsiteX0" fmla="*/ 3095 w 487933"/>
                <a:gd name="connsiteY0" fmla="*/ 122370 h 344043"/>
                <a:gd name="connsiteX1" fmla="*/ 319425 w 487933"/>
                <a:gd name="connsiteY1" fmla="*/ 128264 h 344043"/>
                <a:gd name="connsiteX2" fmla="*/ 195179 w 487933"/>
                <a:gd name="connsiteY2" fmla="*/ 5894 h 344043"/>
                <a:gd name="connsiteX3" fmla="*/ 308143 w 487933"/>
                <a:gd name="connsiteY3" fmla="*/ 0 h 344043"/>
                <a:gd name="connsiteX4" fmla="*/ 487933 w 487933"/>
                <a:gd name="connsiteY4" fmla="*/ 173777 h 344043"/>
                <a:gd name="connsiteX5" fmla="*/ 313024 w 487933"/>
                <a:gd name="connsiteY5" fmla="*/ 344043 h 344043"/>
                <a:gd name="connsiteX6" fmla="*/ 197054 w 487933"/>
                <a:gd name="connsiteY6" fmla="*/ 342911 h 344043"/>
                <a:gd name="connsiteX7" fmla="*/ 312281 w 487933"/>
                <a:gd name="connsiteY7" fmla="*/ 214022 h 344043"/>
                <a:gd name="connsiteX8" fmla="*/ 833 w 487933"/>
                <a:gd name="connsiteY8" fmla="*/ 213396 h 344043"/>
                <a:gd name="connsiteX9" fmla="*/ 3095 w 487933"/>
                <a:gd name="connsiteY9" fmla="*/ 122370 h 344043"/>
                <a:gd name="connsiteX0" fmla="*/ 3095 w 487933"/>
                <a:gd name="connsiteY0" fmla="*/ 122370 h 344043"/>
                <a:gd name="connsiteX1" fmla="*/ 312282 w 487933"/>
                <a:gd name="connsiteY1" fmla="*/ 128264 h 344043"/>
                <a:gd name="connsiteX2" fmla="*/ 195179 w 487933"/>
                <a:gd name="connsiteY2" fmla="*/ 5894 h 344043"/>
                <a:gd name="connsiteX3" fmla="*/ 308143 w 487933"/>
                <a:gd name="connsiteY3" fmla="*/ 0 h 344043"/>
                <a:gd name="connsiteX4" fmla="*/ 487933 w 487933"/>
                <a:gd name="connsiteY4" fmla="*/ 173777 h 344043"/>
                <a:gd name="connsiteX5" fmla="*/ 313024 w 487933"/>
                <a:gd name="connsiteY5" fmla="*/ 344043 h 344043"/>
                <a:gd name="connsiteX6" fmla="*/ 197054 w 487933"/>
                <a:gd name="connsiteY6" fmla="*/ 342911 h 344043"/>
                <a:gd name="connsiteX7" fmla="*/ 312281 w 487933"/>
                <a:gd name="connsiteY7" fmla="*/ 214022 h 344043"/>
                <a:gd name="connsiteX8" fmla="*/ 833 w 487933"/>
                <a:gd name="connsiteY8" fmla="*/ 213396 h 344043"/>
                <a:gd name="connsiteX9" fmla="*/ 3095 w 487933"/>
                <a:gd name="connsiteY9" fmla="*/ 122370 h 344043"/>
                <a:gd name="connsiteX0" fmla="*/ 3095 w 480789"/>
                <a:gd name="connsiteY0" fmla="*/ 122370 h 344043"/>
                <a:gd name="connsiteX1" fmla="*/ 312282 w 480789"/>
                <a:gd name="connsiteY1" fmla="*/ 128264 h 344043"/>
                <a:gd name="connsiteX2" fmla="*/ 195179 w 480789"/>
                <a:gd name="connsiteY2" fmla="*/ 5894 h 344043"/>
                <a:gd name="connsiteX3" fmla="*/ 308143 w 480789"/>
                <a:gd name="connsiteY3" fmla="*/ 0 h 344043"/>
                <a:gd name="connsiteX4" fmla="*/ 480789 w 480789"/>
                <a:gd name="connsiteY4" fmla="*/ 171396 h 344043"/>
                <a:gd name="connsiteX5" fmla="*/ 313024 w 480789"/>
                <a:gd name="connsiteY5" fmla="*/ 344043 h 344043"/>
                <a:gd name="connsiteX6" fmla="*/ 197054 w 480789"/>
                <a:gd name="connsiteY6" fmla="*/ 342911 h 344043"/>
                <a:gd name="connsiteX7" fmla="*/ 312281 w 480789"/>
                <a:gd name="connsiteY7" fmla="*/ 214022 h 344043"/>
                <a:gd name="connsiteX8" fmla="*/ 833 w 480789"/>
                <a:gd name="connsiteY8" fmla="*/ 213396 h 344043"/>
                <a:gd name="connsiteX9" fmla="*/ 3095 w 480789"/>
                <a:gd name="connsiteY9" fmla="*/ 122370 h 344043"/>
                <a:gd name="connsiteX0" fmla="*/ 3095 w 480789"/>
                <a:gd name="connsiteY0" fmla="*/ 131895 h 353568"/>
                <a:gd name="connsiteX1" fmla="*/ 312282 w 480789"/>
                <a:gd name="connsiteY1" fmla="*/ 137789 h 353568"/>
                <a:gd name="connsiteX2" fmla="*/ 195179 w 480789"/>
                <a:gd name="connsiteY2" fmla="*/ 15419 h 353568"/>
                <a:gd name="connsiteX3" fmla="*/ 305762 w 480789"/>
                <a:gd name="connsiteY3" fmla="*/ 0 h 353568"/>
                <a:gd name="connsiteX4" fmla="*/ 480789 w 480789"/>
                <a:gd name="connsiteY4" fmla="*/ 180921 h 353568"/>
                <a:gd name="connsiteX5" fmla="*/ 313024 w 480789"/>
                <a:gd name="connsiteY5" fmla="*/ 353568 h 353568"/>
                <a:gd name="connsiteX6" fmla="*/ 197054 w 480789"/>
                <a:gd name="connsiteY6" fmla="*/ 352436 h 353568"/>
                <a:gd name="connsiteX7" fmla="*/ 312281 w 480789"/>
                <a:gd name="connsiteY7" fmla="*/ 223547 h 353568"/>
                <a:gd name="connsiteX8" fmla="*/ 833 w 480789"/>
                <a:gd name="connsiteY8" fmla="*/ 222921 h 353568"/>
                <a:gd name="connsiteX9" fmla="*/ 3095 w 480789"/>
                <a:gd name="connsiteY9" fmla="*/ 131895 h 353568"/>
                <a:gd name="connsiteX0" fmla="*/ 3095 w 480789"/>
                <a:gd name="connsiteY0" fmla="*/ 129514 h 351187"/>
                <a:gd name="connsiteX1" fmla="*/ 312282 w 480789"/>
                <a:gd name="connsiteY1" fmla="*/ 135408 h 351187"/>
                <a:gd name="connsiteX2" fmla="*/ 195179 w 480789"/>
                <a:gd name="connsiteY2" fmla="*/ 13038 h 351187"/>
                <a:gd name="connsiteX3" fmla="*/ 310524 w 480789"/>
                <a:gd name="connsiteY3" fmla="*/ 0 h 351187"/>
                <a:gd name="connsiteX4" fmla="*/ 480789 w 480789"/>
                <a:gd name="connsiteY4" fmla="*/ 178540 h 351187"/>
                <a:gd name="connsiteX5" fmla="*/ 313024 w 480789"/>
                <a:gd name="connsiteY5" fmla="*/ 351187 h 351187"/>
                <a:gd name="connsiteX6" fmla="*/ 197054 w 480789"/>
                <a:gd name="connsiteY6" fmla="*/ 350055 h 351187"/>
                <a:gd name="connsiteX7" fmla="*/ 312281 w 480789"/>
                <a:gd name="connsiteY7" fmla="*/ 221166 h 351187"/>
                <a:gd name="connsiteX8" fmla="*/ 833 w 480789"/>
                <a:gd name="connsiteY8" fmla="*/ 220540 h 351187"/>
                <a:gd name="connsiteX9" fmla="*/ 3095 w 480789"/>
                <a:gd name="connsiteY9" fmla="*/ 129514 h 351187"/>
                <a:gd name="connsiteX0" fmla="*/ 3095 w 480789"/>
                <a:gd name="connsiteY0" fmla="*/ 129514 h 351187"/>
                <a:gd name="connsiteX1" fmla="*/ 312282 w 480789"/>
                <a:gd name="connsiteY1" fmla="*/ 135408 h 351187"/>
                <a:gd name="connsiteX2" fmla="*/ 195179 w 480789"/>
                <a:gd name="connsiteY2" fmla="*/ 13038 h 351187"/>
                <a:gd name="connsiteX3" fmla="*/ 310524 w 480789"/>
                <a:gd name="connsiteY3" fmla="*/ 0 h 351187"/>
                <a:gd name="connsiteX4" fmla="*/ 480789 w 480789"/>
                <a:gd name="connsiteY4" fmla="*/ 178540 h 351187"/>
                <a:gd name="connsiteX5" fmla="*/ 313024 w 480789"/>
                <a:gd name="connsiteY5" fmla="*/ 351187 h 351187"/>
                <a:gd name="connsiteX6" fmla="*/ 194672 w 480789"/>
                <a:gd name="connsiteY6" fmla="*/ 350055 h 351187"/>
                <a:gd name="connsiteX7" fmla="*/ 312281 w 480789"/>
                <a:gd name="connsiteY7" fmla="*/ 221166 h 351187"/>
                <a:gd name="connsiteX8" fmla="*/ 833 w 480789"/>
                <a:gd name="connsiteY8" fmla="*/ 220540 h 351187"/>
                <a:gd name="connsiteX9" fmla="*/ 3095 w 480789"/>
                <a:gd name="connsiteY9" fmla="*/ 129514 h 351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80789" h="351187">
                  <a:moveTo>
                    <a:pt x="3095" y="129514"/>
                  </a:moveTo>
                  <a:lnTo>
                    <a:pt x="312282" y="135408"/>
                  </a:lnTo>
                  <a:lnTo>
                    <a:pt x="195179" y="13038"/>
                  </a:lnTo>
                  <a:lnTo>
                    <a:pt x="310524" y="0"/>
                  </a:lnTo>
                  <a:lnTo>
                    <a:pt x="480789" y="178540"/>
                  </a:lnTo>
                  <a:lnTo>
                    <a:pt x="313024" y="351187"/>
                  </a:lnTo>
                  <a:lnTo>
                    <a:pt x="194672" y="350055"/>
                  </a:lnTo>
                  <a:lnTo>
                    <a:pt x="312281" y="221166"/>
                  </a:lnTo>
                  <a:lnTo>
                    <a:pt x="833" y="220540"/>
                  </a:lnTo>
                  <a:cubicBezTo>
                    <a:pt x="0" y="190198"/>
                    <a:pt x="3928" y="159856"/>
                    <a:pt x="3095" y="1295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12" name="Oval 11">
              <a:hlinkClick r:id="" action="ppaction://hlinkshowjump?jump=nextslide"/>
            </p:cNvPr>
            <p:cNvSpPr/>
            <p:nvPr userDrawn="1"/>
          </p:nvSpPr>
          <p:spPr>
            <a:xfrm>
              <a:off x="1276349" y="5514975"/>
              <a:ext cx="182880" cy="18288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</p:grpSp>
      <p:sp>
        <p:nvSpPr>
          <p:cNvPr id="13" name="Freeform 12">
            <a:hlinkClick r:id="" action="ppaction://hlinkshowjump?jump=previousslide"/>
          </p:cNvPr>
          <p:cNvSpPr>
            <a:spLocks noChangeAspect="1"/>
          </p:cNvSpPr>
          <p:nvPr userDrawn="1"/>
        </p:nvSpPr>
        <p:spPr>
          <a:xfrm flipH="1">
            <a:off x="1049338" y="6530975"/>
            <a:ext cx="146050" cy="106363"/>
          </a:xfrm>
          <a:custGeom>
            <a:avLst/>
            <a:gdLst>
              <a:gd name="connsiteX0" fmla="*/ 16550 w 479956"/>
              <a:gd name="connsiteY0" fmla="*/ 119989 h 339280"/>
              <a:gd name="connsiteX1" fmla="*/ 318592 w 479956"/>
              <a:gd name="connsiteY1" fmla="*/ 128264 h 339280"/>
              <a:gd name="connsiteX2" fmla="*/ 211015 w 479956"/>
              <a:gd name="connsiteY2" fmla="*/ 8275 h 339280"/>
              <a:gd name="connsiteX3" fmla="*/ 314454 w 479956"/>
              <a:gd name="connsiteY3" fmla="*/ 0 h 339280"/>
              <a:gd name="connsiteX4" fmla="*/ 479956 w 479956"/>
              <a:gd name="connsiteY4" fmla="*/ 173777 h 339280"/>
              <a:gd name="connsiteX5" fmla="*/ 297904 w 479956"/>
              <a:gd name="connsiteY5" fmla="*/ 339280 h 339280"/>
              <a:gd name="connsiteX6" fmla="*/ 198602 w 479956"/>
              <a:gd name="connsiteY6" fmla="*/ 331005 h 339280"/>
              <a:gd name="connsiteX7" fmla="*/ 318592 w 479956"/>
              <a:gd name="connsiteY7" fmla="*/ 206878 h 339280"/>
              <a:gd name="connsiteX8" fmla="*/ 0 w 479956"/>
              <a:gd name="connsiteY8" fmla="*/ 211015 h 339280"/>
              <a:gd name="connsiteX9" fmla="*/ 16550 w 479956"/>
              <a:gd name="connsiteY9" fmla="*/ 119989 h 339280"/>
              <a:gd name="connsiteX0" fmla="*/ 16550 w 479956"/>
              <a:gd name="connsiteY0" fmla="*/ 119989 h 339280"/>
              <a:gd name="connsiteX1" fmla="*/ 318592 w 479956"/>
              <a:gd name="connsiteY1" fmla="*/ 128264 h 339280"/>
              <a:gd name="connsiteX2" fmla="*/ 194346 w 479956"/>
              <a:gd name="connsiteY2" fmla="*/ 3513 h 339280"/>
              <a:gd name="connsiteX3" fmla="*/ 314454 w 479956"/>
              <a:gd name="connsiteY3" fmla="*/ 0 h 339280"/>
              <a:gd name="connsiteX4" fmla="*/ 479956 w 479956"/>
              <a:gd name="connsiteY4" fmla="*/ 173777 h 339280"/>
              <a:gd name="connsiteX5" fmla="*/ 297904 w 479956"/>
              <a:gd name="connsiteY5" fmla="*/ 339280 h 339280"/>
              <a:gd name="connsiteX6" fmla="*/ 198602 w 479956"/>
              <a:gd name="connsiteY6" fmla="*/ 331005 h 339280"/>
              <a:gd name="connsiteX7" fmla="*/ 318592 w 479956"/>
              <a:gd name="connsiteY7" fmla="*/ 206878 h 339280"/>
              <a:gd name="connsiteX8" fmla="*/ 0 w 479956"/>
              <a:gd name="connsiteY8" fmla="*/ 211015 h 339280"/>
              <a:gd name="connsiteX9" fmla="*/ 16550 w 479956"/>
              <a:gd name="connsiteY9" fmla="*/ 119989 h 339280"/>
              <a:gd name="connsiteX0" fmla="*/ 16550 w 479956"/>
              <a:gd name="connsiteY0" fmla="*/ 122370 h 341661"/>
              <a:gd name="connsiteX1" fmla="*/ 318592 w 479956"/>
              <a:gd name="connsiteY1" fmla="*/ 130645 h 341661"/>
              <a:gd name="connsiteX2" fmla="*/ 194346 w 479956"/>
              <a:gd name="connsiteY2" fmla="*/ 5894 h 341661"/>
              <a:gd name="connsiteX3" fmla="*/ 307310 w 479956"/>
              <a:gd name="connsiteY3" fmla="*/ 0 h 341661"/>
              <a:gd name="connsiteX4" fmla="*/ 479956 w 479956"/>
              <a:gd name="connsiteY4" fmla="*/ 176158 h 341661"/>
              <a:gd name="connsiteX5" fmla="*/ 297904 w 479956"/>
              <a:gd name="connsiteY5" fmla="*/ 341661 h 341661"/>
              <a:gd name="connsiteX6" fmla="*/ 198602 w 479956"/>
              <a:gd name="connsiteY6" fmla="*/ 333386 h 341661"/>
              <a:gd name="connsiteX7" fmla="*/ 318592 w 479956"/>
              <a:gd name="connsiteY7" fmla="*/ 209259 h 341661"/>
              <a:gd name="connsiteX8" fmla="*/ 0 w 479956"/>
              <a:gd name="connsiteY8" fmla="*/ 213396 h 341661"/>
              <a:gd name="connsiteX9" fmla="*/ 16550 w 479956"/>
              <a:gd name="connsiteY9" fmla="*/ 122370 h 341661"/>
              <a:gd name="connsiteX0" fmla="*/ 16550 w 487100"/>
              <a:gd name="connsiteY0" fmla="*/ 122370 h 341661"/>
              <a:gd name="connsiteX1" fmla="*/ 318592 w 487100"/>
              <a:gd name="connsiteY1" fmla="*/ 130645 h 341661"/>
              <a:gd name="connsiteX2" fmla="*/ 194346 w 487100"/>
              <a:gd name="connsiteY2" fmla="*/ 5894 h 341661"/>
              <a:gd name="connsiteX3" fmla="*/ 307310 w 487100"/>
              <a:gd name="connsiteY3" fmla="*/ 0 h 341661"/>
              <a:gd name="connsiteX4" fmla="*/ 487100 w 487100"/>
              <a:gd name="connsiteY4" fmla="*/ 173777 h 341661"/>
              <a:gd name="connsiteX5" fmla="*/ 297904 w 487100"/>
              <a:gd name="connsiteY5" fmla="*/ 341661 h 341661"/>
              <a:gd name="connsiteX6" fmla="*/ 198602 w 487100"/>
              <a:gd name="connsiteY6" fmla="*/ 333386 h 341661"/>
              <a:gd name="connsiteX7" fmla="*/ 318592 w 487100"/>
              <a:gd name="connsiteY7" fmla="*/ 209259 h 341661"/>
              <a:gd name="connsiteX8" fmla="*/ 0 w 487100"/>
              <a:gd name="connsiteY8" fmla="*/ 213396 h 341661"/>
              <a:gd name="connsiteX9" fmla="*/ 16550 w 487100"/>
              <a:gd name="connsiteY9" fmla="*/ 122370 h 341661"/>
              <a:gd name="connsiteX0" fmla="*/ 16550 w 487100"/>
              <a:gd name="connsiteY0" fmla="*/ 122370 h 348805"/>
              <a:gd name="connsiteX1" fmla="*/ 318592 w 487100"/>
              <a:gd name="connsiteY1" fmla="*/ 130645 h 348805"/>
              <a:gd name="connsiteX2" fmla="*/ 194346 w 487100"/>
              <a:gd name="connsiteY2" fmla="*/ 5894 h 348805"/>
              <a:gd name="connsiteX3" fmla="*/ 307310 w 487100"/>
              <a:gd name="connsiteY3" fmla="*/ 0 h 348805"/>
              <a:gd name="connsiteX4" fmla="*/ 487100 w 487100"/>
              <a:gd name="connsiteY4" fmla="*/ 173777 h 348805"/>
              <a:gd name="connsiteX5" fmla="*/ 300285 w 487100"/>
              <a:gd name="connsiteY5" fmla="*/ 348805 h 348805"/>
              <a:gd name="connsiteX6" fmla="*/ 198602 w 487100"/>
              <a:gd name="connsiteY6" fmla="*/ 333386 h 348805"/>
              <a:gd name="connsiteX7" fmla="*/ 318592 w 487100"/>
              <a:gd name="connsiteY7" fmla="*/ 209259 h 348805"/>
              <a:gd name="connsiteX8" fmla="*/ 0 w 487100"/>
              <a:gd name="connsiteY8" fmla="*/ 213396 h 348805"/>
              <a:gd name="connsiteX9" fmla="*/ 16550 w 487100"/>
              <a:gd name="connsiteY9" fmla="*/ 122370 h 348805"/>
              <a:gd name="connsiteX0" fmla="*/ 16550 w 487100"/>
              <a:gd name="connsiteY0" fmla="*/ 122370 h 344043"/>
              <a:gd name="connsiteX1" fmla="*/ 318592 w 487100"/>
              <a:gd name="connsiteY1" fmla="*/ 130645 h 344043"/>
              <a:gd name="connsiteX2" fmla="*/ 194346 w 487100"/>
              <a:gd name="connsiteY2" fmla="*/ 5894 h 344043"/>
              <a:gd name="connsiteX3" fmla="*/ 307310 w 487100"/>
              <a:gd name="connsiteY3" fmla="*/ 0 h 344043"/>
              <a:gd name="connsiteX4" fmla="*/ 487100 w 487100"/>
              <a:gd name="connsiteY4" fmla="*/ 173777 h 344043"/>
              <a:gd name="connsiteX5" fmla="*/ 312191 w 487100"/>
              <a:gd name="connsiteY5" fmla="*/ 344043 h 344043"/>
              <a:gd name="connsiteX6" fmla="*/ 198602 w 487100"/>
              <a:gd name="connsiteY6" fmla="*/ 333386 h 344043"/>
              <a:gd name="connsiteX7" fmla="*/ 318592 w 487100"/>
              <a:gd name="connsiteY7" fmla="*/ 209259 h 344043"/>
              <a:gd name="connsiteX8" fmla="*/ 0 w 487100"/>
              <a:gd name="connsiteY8" fmla="*/ 213396 h 344043"/>
              <a:gd name="connsiteX9" fmla="*/ 16550 w 487100"/>
              <a:gd name="connsiteY9" fmla="*/ 122370 h 344043"/>
              <a:gd name="connsiteX0" fmla="*/ 16550 w 487100"/>
              <a:gd name="connsiteY0" fmla="*/ 122370 h 344043"/>
              <a:gd name="connsiteX1" fmla="*/ 318592 w 487100"/>
              <a:gd name="connsiteY1" fmla="*/ 130645 h 344043"/>
              <a:gd name="connsiteX2" fmla="*/ 194346 w 487100"/>
              <a:gd name="connsiteY2" fmla="*/ 5894 h 344043"/>
              <a:gd name="connsiteX3" fmla="*/ 307310 w 487100"/>
              <a:gd name="connsiteY3" fmla="*/ 0 h 344043"/>
              <a:gd name="connsiteX4" fmla="*/ 487100 w 487100"/>
              <a:gd name="connsiteY4" fmla="*/ 173777 h 344043"/>
              <a:gd name="connsiteX5" fmla="*/ 312191 w 487100"/>
              <a:gd name="connsiteY5" fmla="*/ 344043 h 344043"/>
              <a:gd name="connsiteX6" fmla="*/ 196221 w 487100"/>
              <a:gd name="connsiteY6" fmla="*/ 342911 h 344043"/>
              <a:gd name="connsiteX7" fmla="*/ 318592 w 487100"/>
              <a:gd name="connsiteY7" fmla="*/ 209259 h 344043"/>
              <a:gd name="connsiteX8" fmla="*/ 0 w 487100"/>
              <a:gd name="connsiteY8" fmla="*/ 213396 h 344043"/>
              <a:gd name="connsiteX9" fmla="*/ 16550 w 487100"/>
              <a:gd name="connsiteY9" fmla="*/ 122370 h 344043"/>
              <a:gd name="connsiteX0" fmla="*/ 16550 w 487100"/>
              <a:gd name="connsiteY0" fmla="*/ 122370 h 344043"/>
              <a:gd name="connsiteX1" fmla="*/ 318592 w 487100"/>
              <a:gd name="connsiteY1" fmla="*/ 130645 h 344043"/>
              <a:gd name="connsiteX2" fmla="*/ 194346 w 487100"/>
              <a:gd name="connsiteY2" fmla="*/ 5894 h 344043"/>
              <a:gd name="connsiteX3" fmla="*/ 307310 w 487100"/>
              <a:gd name="connsiteY3" fmla="*/ 0 h 344043"/>
              <a:gd name="connsiteX4" fmla="*/ 487100 w 487100"/>
              <a:gd name="connsiteY4" fmla="*/ 173777 h 344043"/>
              <a:gd name="connsiteX5" fmla="*/ 312191 w 487100"/>
              <a:gd name="connsiteY5" fmla="*/ 344043 h 344043"/>
              <a:gd name="connsiteX6" fmla="*/ 196221 w 487100"/>
              <a:gd name="connsiteY6" fmla="*/ 342911 h 344043"/>
              <a:gd name="connsiteX7" fmla="*/ 323355 w 487100"/>
              <a:gd name="connsiteY7" fmla="*/ 214022 h 344043"/>
              <a:gd name="connsiteX8" fmla="*/ 0 w 487100"/>
              <a:gd name="connsiteY8" fmla="*/ 213396 h 344043"/>
              <a:gd name="connsiteX9" fmla="*/ 16550 w 487100"/>
              <a:gd name="connsiteY9" fmla="*/ 122370 h 344043"/>
              <a:gd name="connsiteX0" fmla="*/ 0 w 489600"/>
              <a:gd name="connsiteY0" fmla="*/ 122370 h 344043"/>
              <a:gd name="connsiteX1" fmla="*/ 321092 w 489600"/>
              <a:gd name="connsiteY1" fmla="*/ 130645 h 344043"/>
              <a:gd name="connsiteX2" fmla="*/ 196846 w 489600"/>
              <a:gd name="connsiteY2" fmla="*/ 5894 h 344043"/>
              <a:gd name="connsiteX3" fmla="*/ 309810 w 489600"/>
              <a:gd name="connsiteY3" fmla="*/ 0 h 344043"/>
              <a:gd name="connsiteX4" fmla="*/ 489600 w 489600"/>
              <a:gd name="connsiteY4" fmla="*/ 173777 h 344043"/>
              <a:gd name="connsiteX5" fmla="*/ 314691 w 489600"/>
              <a:gd name="connsiteY5" fmla="*/ 344043 h 344043"/>
              <a:gd name="connsiteX6" fmla="*/ 198721 w 489600"/>
              <a:gd name="connsiteY6" fmla="*/ 342911 h 344043"/>
              <a:gd name="connsiteX7" fmla="*/ 325855 w 489600"/>
              <a:gd name="connsiteY7" fmla="*/ 214022 h 344043"/>
              <a:gd name="connsiteX8" fmla="*/ 2500 w 489600"/>
              <a:gd name="connsiteY8" fmla="*/ 213396 h 344043"/>
              <a:gd name="connsiteX9" fmla="*/ 0 w 489600"/>
              <a:gd name="connsiteY9" fmla="*/ 122370 h 344043"/>
              <a:gd name="connsiteX0" fmla="*/ 0 w 489600"/>
              <a:gd name="connsiteY0" fmla="*/ 122370 h 344043"/>
              <a:gd name="connsiteX1" fmla="*/ 321092 w 489600"/>
              <a:gd name="connsiteY1" fmla="*/ 128264 h 344043"/>
              <a:gd name="connsiteX2" fmla="*/ 196846 w 489600"/>
              <a:gd name="connsiteY2" fmla="*/ 5894 h 344043"/>
              <a:gd name="connsiteX3" fmla="*/ 309810 w 489600"/>
              <a:gd name="connsiteY3" fmla="*/ 0 h 344043"/>
              <a:gd name="connsiteX4" fmla="*/ 489600 w 489600"/>
              <a:gd name="connsiteY4" fmla="*/ 173777 h 344043"/>
              <a:gd name="connsiteX5" fmla="*/ 314691 w 489600"/>
              <a:gd name="connsiteY5" fmla="*/ 344043 h 344043"/>
              <a:gd name="connsiteX6" fmla="*/ 198721 w 489600"/>
              <a:gd name="connsiteY6" fmla="*/ 342911 h 344043"/>
              <a:gd name="connsiteX7" fmla="*/ 325855 w 489600"/>
              <a:gd name="connsiteY7" fmla="*/ 214022 h 344043"/>
              <a:gd name="connsiteX8" fmla="*/ 2500 w 489600"/>
              <a:gd name="connsiteY8" fmla="*/ 213396 h 344043"/>
              <a:gd name="connsiteX9" fmla="*/ 0 w 489600"/>
              <a:gd name="connsiteY9" fmla="*/ 122370 h 344043"/>
              <a:gd name="connsiteX0" fmla="*/ 3095 w 487933"/>
              <a:gd name="connsiteY0" fmla="*/ 122370 h 344043"/>
              <a:gd name="connsiteX1" fmla="*/ 319425 w 487933"/>
              <a:gd name="connsiteY1" fmla="*/ 128264 h 344043"/>
              <a:gd name="connsiteX2" fmla="*/ 195179 w 487933"/>
              <a:gd name="connsiteY2" fmla="*/ 5894 h 344043"/>
              <a:gd name="connsiteX3" fmla="*/ 308143 w 487933"/>
              <a:gd name="connsiteY3" fmla="*/ 0 h 344043"/>
              <a:gd name="connsiteX4" fmla="*/ 487933 w 487933"/>
              <a:gd name="connsiteY4" fmla="*/ 173777 h 344043"/>
              <a:gd name="connsiteX5" fmla="*/ 313024 w 487933"/>
              <a:gd name="connsiteY5" fmla="*/ 344043 h 344043"/>
              <a:gd name="connsiteX6" fmla="*/ 197054 w 487933"/>
              <a:gd name="connsiteY6" fmla="*/ 342911 h 344043"/>
              <a:gd name="connsiteX7" fmla="*/ 324188 w 487933"/>
              <a:gd name="connsiteY7" fmla="*/ 214022 h 344043"/>
              <a:gd name="connsiteX8" fmla="*/ 833 w 487933"/>
              <a:gd name="connsiteY8" fmla="*/ 213396 h 344043"/>
              <a:gd name="connsiteX9" fmla="*/ 3095 w 487933"/>
              <a:gd name="connsiteY9" fmla="*/ 122370 h 344043"/>
              <a:gd name="connsiteX0" fmla="*/ 3095 w 487933"/>
              <a:gd name="connsiteY0" fmla="*/ 122370 h 344043"/>
              <a:gd name="connsiteX1" fmla="*/ 319425 w 487933"/>
              <a:gd name="connsiteY1" fmla="*/ 128264 h 344043"/>
              <a:gd name="connsiteX2" fmla="*/ 195179 w 487933"/>
              <a:gd name="connsiteY2" fmla="*/ 5894 h 344043"/>
              <a:gd name="connsiteX3" fmla="*/ 308143 w 487933"/>
              <a:gd name="connsiteY3" fmla="*/ 0 h 344043"/>
              <a:gd name="connsiteX4" fmla="*/ 487933 w 487933"/>
              <a:gd name="connsiteY4" fmla="*/ 173777 h 344043"/>
              <a:gd name="connsiteX5" fmla="*/ 313024 w 487933"/>
              <a:gd name="connsiteY5" fmla="*/ 344043 h 344043"/>
              <a:gd name="connsiteX6" fmla="*/ 197054 w 487933"/>
              <a:gd name="connsiteY6" fmla="*/ 342911 h 344043"/>
              <a:gd name="connsiteX7" fmla="*/ 312281 w 487933"/>
              <a:gd name="connsiteY7" fmla="*/ 214022 h 344043"/>
              <a:gd name="connsiteX8" fmla="*/ 833 w 487933"/>
              <a:gd name="connsiteY8" fmla="*/ 213396 h 344043"/>
              <a:gd name="connsiteX9" fmla="*/ 3095 w 487933"/>
              <a:gd name="connsiteY9" fmla="*/ 122370 h 344043"/>
              <a:gd name="connsiteX0" fmla="*/ 3095 w 487933"/>
              <a:gd name="connsiteY0" fmla="*/ 122370 h 344043"/>
              <a:gd name="connsiteX1" fmla="*/ 312282 w 487933"/>
              <a:gd name="connsiteY1" fmla="*/ 128264 h 344043"/>
              <a:gd name="connsiteX2" fmla="*/ 195179 w 487933"/>
              <a:gd name="connsiteY2" fmla="*/ 5894 h 344043"/>
              <a:gd name="connsiteX3" fmla="*/ 308143 w 487933"/>
              <a:gd name="connsiteY3" fmla="*/ 0 h 344043"/>
              <a:gd name="connsiteX4" fmla="*/ 487933 w 487933"/>
              <a:gd name="connsiteY4" fmla="*/ 173777 h 344043"/>
              <a:gd name="connsiteX5" fmla="*/ 313024 w 487933"/>
              <a:gd name="connsiteY5" fmla="*/ 344043 h 344043"/>
              <a:gd name="connsiteX6" fmla="*/ 197054 w 487933"/>
              <a:gd name="connsiteY6" fmla="*/ 342911 h 344043"/>
              <a:gd name="connsiteX7" fmla="*/ 312281 w 487933"/>
              <a:gd name="connsiteY7" fmla="*/ 214022 h 344043"/>
              <a:gd name="connsiteX8" fmla="*/ 833 w 487933"/>
              <a:gd name="connsiteY8" fmla="*/ 213396 h 344043"/>
              <a:gd name="connsiteX9" fmla="*/ 3095 w 487933"/>
              <a:gd name="connsiteY9" fmla="*/ 122370 h 344043"/>
              <a:gd name="connsiteX0" fmla="*/ 3095 w 480789"/>
              <a:gd name="connsiteY0" fmla="*/ 122370 h 344043"/>
              <a:gd name="connsiteX1" fmla="*/ 312282 w 480789"/>
              <a:gd name="connsiteY1" fmla="*/ 128264 h 344043"/>
              <a:gd name="connsiteX2" fmla="*/ 195179 w 480789"/>
              <a:gd name="connsiteY2" fmla="*/ 5894 h 344043"/>
              <a:gd name="connsiteX3" fmla="*/ 308143 w 480789"/>
              <a:gd name="connsiteY3" fmla="*/ 0 h 344043"/>
              <a:gd name="connsiteX4" fmla="*/ 480789 w 480789"/>
              <a:gd name="connsiteY4" fmla="*/ 171396 h 344043"/>
              <a:gd name="connsiteX5" fmla="*/ 313024 w 480789"/>
              <a:gd name="connsiteY5" fmla="*/ 344043 h 344043"/>
              <a:gd name="connsiteX6" fmla="*/ 197054 w 480789"/>
              <a:gd name="connsiteY6" fmla="*/ 342911 h 344043"/>
              <a:gd name="connsiteX7" fmla="*/ 312281 w 480789"/>
              <a:gd name="connsiteY7" fmla="*/ 214022 h 344043"/>
              <a:gd name="connsiteX8" fmla="*/ 833 w 480789"/>
              <a:gd name="connsiteY8" fmla="*/ 213396 h 344043"/>
              <a:gd name="connsiteX9" fmla="*/ 3095 w 480789"/>
              <a:gd name="connsiteY9" fmla="*/ 122370 h 344043"/>
              <a:gd name="connsiteX0" fmla="*/ 3095 w 480789"/>
              <a:gd name="connsiteY0" fmla="*/ 131895 h 353568"/>
              <a:gd name="connsiteX1" fmla="*/ 312282 w 480789"/>
              <a:gd name="connsiteY1" fmla="*/ 137789 h 353568"/>
              <a:gd name="connsiteX2" fmla="*/ 195179 w 480789"/>
              <a:gd name="connsiteY2" fmla="*/ 15419 h 353568"/>
              <a:gd name="connsiteX3" fmla="*/ 305762 w 480789"/>
              <a:gd name="connsiteY3" fmla="*/ 0 h 353568"/>
              <a:gd name="connsiteX4" fmla="*/ 480789 w 480789"/>
              <a:gd name="connsiteY4" fmla="*/ 180921 h 353568"/>
              <a:gd name="connsiteX5" fmla="*/ 313024 w 480789"/>
              <a:gd name="connsiteY5" fmla="*/ 353568 h 353568"/>
              <a:gd name="connsiteX6" fmla="*/ 197054 w 480789"/>
              <a:gd name="connsiteY6" fmla="*/ 352436 h 353568"/>
              <a:gd name="connsiteX7" fmla="*/ 312281 w 480789"/>
              <a:gd name="connsiteY7" fmla="*/ 223547 h 353568"/>
              <a:gd name="connsiteX8" fmla="*/ 833 w 480789"/>
              <a:gd name="connsiteY8" fmla="*/ 222921 h 353568"/>
              <a:gd name="connsiteX9" fmla="*/ 3095 w 480789"/>
              <a:gd name="connsiteY9" fmla="*/ 131895 h 353568"/>
              <a:gd name="connsiteX0" fmla="*/ 3095 w 480789"/>
              <a:gd name="connsiteY0" fmla="*/ 129514 h 351187"/>
              <a:gd name="connsiteX1" fmla="*/ 312282 w 480789"/>
              <a:gd name="connsiteY1" fmla="*/ 135408 h 351187"/>
              <a:gd name="connsiteX2" fmla="*/ 195179 w 480789"/>
              <a:gd name="connsiteY2" fmla="*/ 13038 h 351187"/>
              <a:gd name="connsiteX3" fmla="*/ 310524 w 480789"/>
              <a:gd name="connsiteY3" fmla="*/ 0 h 351187"/>
              <a:gd name="connsiteX4" fmla="*/ 480789 w 480789"/>
              <a:gd name="connsiteY4" fmla="*/ 178540 h 351187"/>
              <a:gd name="connsiteX5" fmla="*/ 313024 w 480789"/>
              <a:gd name="connsiteY5" fmla="*/ 351187 h 351187"/>
              <a:gd name="connsiteX6" fmla="*/ 197054 w 480789"/>
              <a:gd name="connsiteY6" fmla="*/ 350055 h 351187"/>
              <a:gd name="connsiteX7" fmla="*/ 312281 w 480789"/>
              <a:gd name="connsiteY7" fmla="*/ 221166 h 351187"/>
              <a:gd name="connsiteX8" fmla="*/ 833 w 480789"/>
              <a:gd name="connsiteY8" fmla="*/ 220540 h 351187"/>
              <a:gd name="connsiteX9" fmla="*/ 3095 w 480789"/>
              <a:gd name="connsiteY9" fmla="*/ 129514 h 351187"/>
              <a:gd name="connsiteX0" fmla="*/ 3095 w 480789"/>
              <a:gd name="connsiteY0" fmla="*/ 129514 h 351187"/>
              <a:gd name="connsiteX1" fmla="*/ 312282 w 480789"/>
              <a:gd name="connsiteY1" fmla="*/ 135408 h 351187"/>
              <a:gd name="connsiteX2" fmla="*/ 195179 w 480789"/>
              <a:gd name="connsiteY2" fmla="*/ 13038 h 351187"/>
              <a:gd name="connsiteX3" fmla="*/ 310524 w 480789"/>
              <a:gd name="connsiteY3" fmla="*/ 0 h 351187"/>
              <a:gd name="connsiteX4" fmla="*/ 480789 w 480789"/>
              <a:gd name="connsiteY4" fmla="*/ 178540 h 351187"/>
              <a:gd name="connsiteX5" fmla="*/ 313024 w 480789"/>
              <a:gd name="connsiteY5" fmla="*/ 351187 h 351187"/>
              <a:gd name="connsiteX6" fmla="*/ 194672 w 480789"/>
              <a:gd name="connsiteY6" fmla="*/ 350055 h 351187"/>
              <a:gd name="connsiteX7" fmla="*/ 312281 w 480789"/>
              <a:gd name="connsiteY7" fmla="*/ 221166 h 351187"/>
              <a:gd name="connsiteX8" fmla="*/ 833 w 480789"/>
              <a:gd name="connsiteY8" fmla="*/ 220540 h 351187"/>
              <a:gd name="connsiteX9" fmla="*/ 3095 w 480789"/>
              <a:gd name="connsiteY9" fmla="*/ 129514 h 351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80789" h="351187">
                <a:moveTo>
                  <a:pt x="3095" y="129514"/>
                </a:moveTo>
                <a:lnTo>
                  <a:pt x="312282" y="135408"/>
                </a:lnTo>
                <a:lnTo>
                  <a:pt x="195179" y="13038"/>
                </a:lnTo>
                <a:lnTo>
                  <a:pt x="310524" y="0"/>
                </a:lnTo>
                <a:lnTo>
                  <a:pt x="480789" y="178540"/>
                </a:lnTo>
                <a:lnTo>
                  <a:pt x="313024" y="351187"/>
                </a:lnTo>
                <a:lnTo>
                  <a:pt x="194672" y="350055"/>
                </a:lnTo>
                <a:lnTo>
                  <a:pt x="312281" y="221166"/>
                </a:lnTo>
                <a:lnTo>
                  <a:pt x="833" y="220540"/>
                </a:lnTo>
                <a:cubicBezTo>
                  <a:pt x="0" y="190198"/>
                  <a:pt x="3928" y="159856"/>
                  <a:pt x="3095" y="12951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4" name="Oval 13">
            <a:hlinkClick r:id="" action="ppaction://hlinkshowjump?jump=previousslide"/>
          </p:cNvPr>
          <p:cNvSpPr/>
          <p:nvPr userDrawn="1"/>
        </p:nvSpPr>
        <p:spPr>
          <a:xfrm flipH="1">
            <a:off x="1019175" y="6492875"/>
            <a:ext cx="182563" cy="182563"/>
          </a:xfrm>
          <a:prstGeom prst="ellipse">
            <a:avLst/>
          </a:prstGeom>
          <a:noFill/>
          <a:ln w="222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5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809625"/>
          </a:xfrm>
          <a:prstGeom prst="rect">
            <a:avLst/>
          </a:prstGeom>
          <a:solidFill>
            <a:schemeClr val="accent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>
              <a:ea typeface="MS PGothic" pitchFamily="34" charset="-128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175" y="0"/>
            <a:ext cx="8378825" cy="79310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75" y="1159845"/>
            <a:ext cx="8378825" cy="47656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24789986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 userDrawn="1"/>
        </p:nvSpPr>
        <p:spPr bwMode="gray">
          <a:xfrm>
            <a:off x="358775" y="6438900"/>
            <a:ext cx="4905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914400"/>
            <a:fld id="{04DA0E21-39FC-4E48-A9B3-A2C2C99606BF}" type="slidenum">
              <a:rPr lang="en-US" sz="1600" b="0"/>
              <a:pPr defTabSz="914400"/>
              <a:t>‹#›</a:t>
            </a:fld>
            <a:endParaRPr lang="en-US" sz="1600" b="0"/>
          </a:p>
        </p:txBody>
      </p:sp>
      <p:cxnSp>
        <p:nvCxnSpPr>
          <p:cNvPr id="5" name="Straight Connector 4"/>
          <p:cNvCxnSpPr/>
          <p:nvPr userDrawn="1"/>
        </p:nvCxnSpPr>
        <p:spPr>
          <a:xfrm rot="5400000">
            <a:off x="708025" y="6573838"/>
            <a:ext cx="200025" cy="0"/>
          </a:xfrm>
          <a:prstGeom prst="line">
            <a:avLst/>
          </a:prstGeom>
          <a:ln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14" descr="arrow 4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7988" y="6478588"/>
            <a:ext cx="204787" cy="21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" name="Group 21"/>
          <p:cNvGrpSpPr>
            <a:grpSpLocks/>
          </p:cNvGrpSpPr>
          <p:nvPr userDrawn="1"/>
        </p:nvGrpSpPr>
        <p:grpSpPr bwMode="auto">
          <a:xfrm>
            <a:off x="1330325" y="6492875"/>
            <a:ext cx="182563" cy="182563"/>
            <a:chOff x="1276349" y="5514975"/>
            <a:chExt cx="182880" cy="182880"/>
          </a:xfrm>
        </p:grpSpPr>
        <p:sp>
          <p:nvSpPr>
            <p:cNvPr id="11" name="Freeform 10"/>
            <p:cNvSpPr>
              <a:spLocks noChangeAspect="1"/>
            </p:cNvSpPr>
            <p:nvPr userDrawn="1"/>
          </p:nvSpPr>
          <p:spPr>
            <a:xfrm>
              <a:off x="1285891" y="5553141"/>
              <a:ext cx="146304" cy="106548"/>
            </a:xfrm>
            <a:custGeom>
              <a:avLst/>
              <a:gdLst>
                <a:gd name="connsiteX0" fmla="*/ 16550 w 479956"/>
                <a:gd name="connsiteY0" fmla="*/ 119989 h 339280"/>
                <a:gd name="connsiteX1" fmla="*/ 318592 w 479956"/>
                <a:gd name="connsiteY1" fmla="*/ 128264 h 339280"/>
                <a:gd name="connsiteX2" fmla="*/ 211015 w 479956"/>
                <a:gd name="connsiteY2" fmla="*/ 8275 h 339280"/>
                <a:gd name="connsiteX3" fmla="*/ 314454 w 479956"/>
                <a:gd name="connsiteY3" fmla="*/ 0 h 339280"/>
                <a:gd name="connsiteX4" fmla="*/ 479956 w 479956"/>
                <a:gd name="connsiteY4" fmla="*/ 173777 h 339280"/>
                <a:gd name="connsiteX5" fmla="*/ 297904 w 479956"/>
                <a:gd name="connsiteY5" fmla="*/ 339280 h 339280"/>
                <a:gd name="connsiteX6" fmla="*/ 198602 w 479956"/>
                <a:gd name="connsiteY6" fmla="*/ 331005 h 339280"/>
                <a:gd name="connsiteX7" fmla="*/ 318592 w 479956"/>
                <a:gd name="connsiteY7" fmla="*/ 206878 h 339280"/>
                <a:gd name="connsiteX8" fmla="*/ 0 w 479956"/>
                <a:gd name="connsiteY8" fmla="*/ 211015 h 339280"/>
                <a:gd name="connsiteX9" fmla="*/ 16550 w 479956"/>
                <a:gd name="connsiteY9" fmla="*/ 119989 h 339280"/>
                <a:gd name="connsiteX0" fmla="*/ 16550 w 479956"/>
                <a:gd name="connsiteY0" fmla="*/ 119989 h 339280"/>
                <a:gd name="connsiteX1" fmla="*/ 318592 w 479956"/>
                <a:gd name="connsiteY1" fmla="*/ 128264 h 339280"/>
                <a:gd name="connsiteX2" fmla="*/ 194346 w 479956"/>
                <a:gd name="connsiteY2" fmla="*/ 3513 h 339280"/>
                <a:gd name="connsiteX3" fmla="*/ 314454 w 479956"/>
                <a:gd name="connsiteY3" fmla="*/ 0 h 339280"/>
                <a:gd name="connsiteX4" fmla="*/ 479956 w 479956"/>
                <a:gd name="connsiteY4" fmla="*/ 173777 h 339280"/>
                <a:gd name="connsiteX5" fmla="*/ 297904 w 479956"/>
                <a:gd name="connsiteY5" fmla="*/ 339280 h 339280"/>
                <a:gd name="connsiteX6" fmla="*/ 198602 w 479956"/>
                <a:gd name="connsiteY6" fmla="*/ 331005 h 339280"/>
                <a:gd name="connsiteX7" fmla="*/ 318592 w 479956"/>
                <a:gd name="connsiteY7" fmla="*/ 206878 h 339280"/>
                <a:gd name="connsiteX8" fmla="*/ 0 w 479956"/>
                <a:gd name="connsiteY8" fmla="*/ 211015 h 339280"/>
                <a:gd name="connsiteX9" fmla="*/ 16550 w 479956"/>
                <a:gd name="connsiteY9" fmla="*/ 119989 h 339280"/>
                <a:gd name="connsiteX0" fmla="*/ 16550 w 479956"/>
                <a:gd name="connsiteY0" fmla="*/ 122370 h 341661"/>
                <a:gd name="connsiteX1" fmla="*/ 318592 w 479956"/>
                <a:gd name="connsiteY1" fmla="*/ 130645 h 341661"/>
                <a:gd name="connsiteX2" fmla="*/ 194346 w 479956"/>
                <a:gd name="connsiteY2" fmla="*/ 5894 h 341661"/>
                <a:gd name="connsiteX3" fmla="*/ 307310 w 479956"/>
                <a:gd name="connsiteY3" fmla="*/ 0 h 341661"/>
                <a:gd name="connsiteX4" fmla="*/ 479956 w 479956"/>
                <a:gd name="connsiteY4" fmla="*/ 176158 h 341661"/>
                <a:gd name="connsiteX5" fmla="*/ 297904 w 479956"/>
                <a:gd name="connsiteY5" fmla="*/ 341661 h 341661"/>
                <a:gd name="connsiteX6" fmla="*/ 198602 w 479956"/>
                <a:gd name="connsiteY6" fmla="*/ 333386 h 341661"/>
                <a:gd name="connsiteX7" fmla="*/ 318592 w 479956"/>
                <a:gd name="connsiteY7" fmla="*/ 209259 h 341661"/>
                <a:gd name="connsiteX8" fmla="*/ 0 w 479956"/>
                <a:gd name="connsiteY8" fmla="*/ 213396 h 341661"/>
                <a:gd name="connsiteX9" fmla="*/ 16550 w 479956"/>
                <a:gd name="connsiteY9" fmla="*/ 122370 h 341661"/>
                <a:gd name="connsiteX0" fmla="*/ 16550 w 487100"/>
                <a:gd name="connsiteY0" fmla="*/ 122370 h 341661"/>
                <a:gd name="connsiteX1" fmla="*/ 318592 w 487100"/>
                <a:gd name="connsiteY1" fmla="*/ 130645 h 341661"/>
                <a:gd name="connsiteX2" fmla="*/ 194346 w 487100"/>
                <a:gd name="connsiteY2" fmla="*/ 5894 h 341661"/>
                <a:gd name="connsiteX3" fmla="*/ 307310 w 487100"/>
                <a:gd name="connsiteY3" fmla="*/ 0 h 341661"/>
                <a:gd name="connsiteX4" fmla="*/ 487100 w 487100"/>
                <a:gd name="connsiteY4" fmla="*/ 173777 h 341661"/>
                <a:gd name="connsiteX5" fmla="*/ 297904 w 487100"/>
                <a:gd name="connsiteY5" fmla="*/ 341661 h 341661"/>
                <a:gd name="connsiteX6" fmla="*/ 198602 w 487100"/>
                <a:gd name="connsiteY6" fmla="*/ 333386 h 341661"/>
                <a:gd name="connsiteX7" fmla="*/ 318592 w 487100"/>
                <a:gd name="connsiteY7" fmla="*/ 209259 h 341661"/>
                <a:gd name="connsiteX8" fmla="*/ 0 w 487100"/>
                <a:gd name="connsiteY8" fmla="*/ 213396 h 341661"/>
                <a:gd name="connsiteX9" fmla="*/ 16550 w 487100"/>
                <a:gd name="connsiteY9" fmla="*/ 122370 h 341661"/>
                <a:gd name="connsiteX0" fmla="*/ 16550 w 487100"/>
                <a:gd name="connsiteY0" fmla="*/ 122370 h 348805"/>
                <a:gd name="connsiteX1" fmla="*/ 318592 w 487100"/>
                <a:gd name="connsiteY1" fmla="*/ 130645 h 348805"/>
                <a:gd name="connsiteX2" fmla="*/ 194346 w 487100"/>
                <a:gd name="connsiteY2" fmla="*/ 5894 h 348805"/>
                <a:gd name="connsiteX3" fmla="*/ 307310 w 487100"/>
                <a:gd name="connsiteY3" fmla="*/ 0 h 348805"/>
                <a:gd name="connsiteX4" fmla="*/ 487100 w 487100"/>
                <a:gd name="connsiteY4" fmla="*/ 173777 h 348805"/>
                <a:gd name="connsiteX5" fmla="*/ 300285 w 487100"/>
                <a:gd name="connsiteY5" fmla="*/ 348805 h 348805"/>
                <a:gd name="connsiteX6" fmla="*/ 198602 w 487100"/>
                <a:gd name="connsiteY6" fmla="*/ 333386 h 348805"/>
                <a:gd name="connsiteX7" fmla="*/ 318592 w 487100"/>
                <a:gd name="connsiteY7" fmla="*/ 209259 h 348805"/>
                <a:gd name="connsiteX8" fmla="*/ 0 w 487100"/>
                <a:gd name="connsiteY8" fmla="*/ 213396 h 348805"/>
                <a:gd name="connsiteX9" fmla="*/ 16550 w 487100"/>
                <a:gd name="connsiteY9" fmla="*/ 122370 h 348805"/>
                <a:gd name="connsiteX0" fmla="*/ 16550 w 487100"/>
                <a:gd name="connsiteY0" fmla="*/ 122370 h 344043"/>
                <a:gd name="connsiteX1" fmla="*/ 318592 w 487100"/>
                <a:gd name="connsiteY1" fmla="*/ 130645 h 344043"/>
                <a:gd name="connsiteX2" fmla="*/ 194346 w 487100"/>
                <a:gd name="connsiteY2" fmla="*/ 5894 h 344043"/>
                <a:gd name="connsiteX3" fmla="*/ 307310 w 487100"/>
                <a:gd name="connsiteY3" fmla="*/ 0 h 344043"/>
                <a:gd name="connsiteX4" fmla="*/ 487100 w 487100"/>
                <a:gd name="connsiteY4" fmla="*/ 173777 h 344043"/>
                <a:gd name="connsiteX5" fmla="*/ 312191 w 487100"/>
                <a:gd name="connsiteY5" fmla="*/ 344043 h 344043"/>
                <a:gd name="connsiteX6" fmla="*/ 198602 w 487100"/>
                <a:gd name="connsiteY6" fmla="*/ 333386 h 344043"/>
                <a:gd name="connsiteX7" fmla="*/ 318592 w 487100"/>
                <a:gd name="connsiteY7" fmla="*/ 209259 h 344043"/>
                <a:gd name="connsiteX8" fmla="*/ 0 w 487100"/>
                <a:gd name="connsiteY8" fmla="*/ 213396 h 344043"/>
                <a:gd name="connsiteX9" fmla="*/ 16550 w 487100"/>
                <a:gd name="connsiteY9" fmla="*/ 122370 h 344043"/>
                <a:gd name="connsiteX0" fmla="*/ 16550 w 487100"/>
                <a:gd name="connsiteY0" fmla="*/ 122370 h 344043"/>
                <a:gd name="connsiteX1" fmla="*/ 318592 w 487100"/>
                <a:gd name="connsiteY1" fmla="*/ 130645 h 344043"/>
                <a:gd name="connsiteX2" fmla="*/ 194346 w 487100"/>
                <a:gd name="connsiteY2" fmla="*/ 5894 h 344043"/>
                <a:gd name="connsiteX3" fmla="*/ 307310 w 487100"/>
                <a:gd name="connsiteY3" fmla="*/ 0 h 344043"/>
                <a:gd name="connsiteX4" fmla="*/ 487100 w 487100"/>
                <a:gd name="connsiteY4" fmla="*/ 173777 h 344043"/>
                <a:gd name="connsiteX5" fmla="*/ 312191 w 487100"/>
                <a:gd name="connsiteY5" fmla="*/ 344043 h 344043"/>
                <a:gd name="connsiteX6" fmla="*/ 196221 w 487100"/>
                <a:gd name="connsiteY6" fmla="*/ 342911 h 344043"/>
                <a:gd name="connsiteX7" fmla="*/ 318592 w 487100"/>
                <a:gd name="connsiteY7" fmla="*/ 209259 h 344043"/>
                <a:gd name="connsiteX8" fmla="*/ 0 w 487100"/>
                <a:gd name="connsiteY8" fmla="*/ 213396 h 344043"/>
                <a:gd name="connsiteX9" fmla="*/ 16550 w 487100"/>
                <a:gd name="connsiteY9" fmla="*/ 122370 h 344043"/>
                <a:gd name="connsiteX0" fmla="*/ 16550 w 487100"/>
                <a:gd name="connsiteY0" fmla="*/ 122370 h 344043"/>
                <a:gd name="connsiteX1" fmla="*/ 318592 w 487100"/>
                <a:gd name="connsiteY1" fmla="*/ 130645 h 344043"/>
                <a:gd name="connsiteX2" fmla="*/ 194346 w 487100"/>
                <a:gd name="connsiteY2" fmla="*/ 5894 h 344043"/>
                <a:gd name="connsiteX3" fmla="*/ 307310 w 487100"/>
                <a:gd name="connsiteY3" fmla="*/ 0 h 344043"/>
                <a:gd name="connsiteX4" fmla="*/ 487100 w 487100"/>
                <a:gd name="connsiteY4" fmla="*/ 173777 h 344043"/>
                <a:gd name="connsiteX5" fmla="*/ 312191 w 487100"/>
                <a:gd name="connsiteY5" fmla="*/ 344043 h 344043"/>
                <a:gd name="connsiteX6" fmla="*/ 196221 w 487100"/>
                <a:gd name="connsiteY6" fmla="*/ 342911 h 344043"/>
                <a:gd name="connsiteX7" fmla="*/ 323355 w 487100"/>
                <a:gd name="connsiteY7" fmla="*/ 214022 h 344043"/>
                <a:gd name="connsiteX8" fmla="*/ 0 w 487100"/>
                <a:gd name="connsiteY8" fmla="*/ 213396 h 344043"/>
                <a:gd name="connsiteX9" fmla="*/ 16550 w 487100"/>
                <a:gd name="connsiteY9" fmla="*/ 122370 h 344043"/>
                <a:gd name="connsiteX0" fmla="*/ 0 w 489600"/>
                <a:gd name="connsiteY0" fmla="*/ 122370 h 344043"/>
                <a:gd name="connsiteX1" fmla="*/ 321092 w 489600"/>
                <a:gd name="connsiteY1" fmla="*/ 130645 h 344043"/>
                <a:gd name="connsiteX2" fmla="*/ 196846 w 489600"/>
                <a:gd name="connsiteY2" fmla="*/ 5894 h 344043"/>
                <a:gd name="connsiteX3" fmla="*/ 309810 w 489600"/>
                <a:gd name="connsiteY3" fmla="*/ 0 h 344043"/>
                <a:gd name="connsiteX4" fmla="*/ 489600 w 489600"/>
                <a:gd name="connsiteY4" fmla="*/ 173777 h 344043"/>
                <a:gd name="connsiteX5" fmla="*/ 314691 w 489600"/>
                <a:gd name="connsiteY5" fmla="*/ 344043 h 344043"/>
                <a:gd name="connsiteX6" fmla="*/ 198721 w 489600"/>
                <a:gd name="connsiteY6" fmla="*/ 342911 h 344043"/>
                <a:gd name="connsiteX7" fmla="*/ 325855 w 489600"/>
                <a:gd name="connsiteY7" fmla="*/ 214022 h 344043"/>
                <a:gd name="connsiteX8" fmla="*/ 2500 w 489600"/>
                <a:gd name="connsiteY8" fmla="*/ 213396 h 344043"/>
                <a:gd name="connsiteX9" fmla="*/ 0 w 489600"/>
                <a:gd name="connsiteY9" fmla="*/ 122370 h 344043"/>
                <a:gd name="connsiteX0" fmla="*/ 0 w 489600"/>
                <a:gd name="connsiteY0" fmla="*/ 122370 h 344043"/>
                <a:gd name="connsiteX1" fmla="*/ 321092 w 489600"/>
                <a:gd name="connsiteY1" fmla="*/ 128264 h 344043"/>
                <a:gd name="connsiteX2" fmla="*/ 196846 w 489600"/>
                <a:gd name="connsiteY2" fmla="*/ 5894 h 344043"/>
                <a:gd name="connsiteX3" fmla="*/ 309810 w 489600"/>
                <a:gd name="connsiteY3" fmla="*/ 0 h 344043"/>
                <a:gd name="connsiteX4" fmla="*/ 489600 w 489600"/>
                <a:gd name="connsiteY4" fmla="*/ 173777 h 344043"/>
                <a:gd name="connsiteX5" fmla="*/ 314691 w 489600"/>
                <a:gd name="connsiteY5" fmla="*/ 344043 h 344043"/>
                <a:gd name="connsiteX6" fmla="*/ 198721 w 489600"/>
                <a:gd name="connsiteY6" fmla="*/ 342911 h 344043"/>
                <a:gd name="connsiteX7" fmla="*/ 325855 w 489600"/>
                <a:gd name="connsiteY7" fmla="*/ 214022 h 344043"/>
                <a:gd name="connsiteX8" fmla="*/ 2500 w 489600"/>
                <a:gd name="connsiteY8" fmla="*/ 213396 h 344043"/>
                <a:gd name="connsiteX9" fmla="*/ 0 w 489600"/>
                <a:gd name="connsiteY9" fmla="*/ 122370 h 344043"/>
                <a:gd name="connsiteX0" fmla="*/ 3095 w 487933"/>
                <a:gd name="connsiteY0" fmla="*/ 122370 h 344043"/>
                <a:gd name="connsiteX1" fmla="*/ 319425 w 487933"/>
                <a:gd name="connsiteY1" fmla="*/ 128264 h 344043"/>
                <a:gd name="connsiteX2" fmla="*/ 195179 w 487933"/>
                <a:gd name="connsiteY2" fmla="*/ 5894 h 344043"/>
                <a:gd name="connsiteX3" fmla="*/ 308143 w 487933"/>
                <a:gd name="connsiteY3" fmla="*/ 0 h 344043"/>
                <a:gd name="connsiteX4" fmla="*/ 487933 w 487933"/>
                <a:gd name="connsiteY4" fmla="*/ 173777 h 344043"/>
                <a:gd name="connsiteX5" fmla="*/ 313024 w 487933"/>
                <a:gd name="connsiteY5" fmla="*/ 344043 h 344043"/>
                <a:gd name="connsiteX6" fmla="*/ 197054 w 487933"/>
                <a:gd name="connsiteY6" fmla="*/ 342911 h 344043"/>
                <a:gd name="connsiteX7" fmla="*/ 324188 w 487933"/>
                <a:gd name="connsiteY7" fmla="*/ 214022 h 344043"/>
                <a:gd name="connsiteX8" fmla="*/ 833 w 487933"/>
                <a:gd name="connsiteY8" fmla="*/ 213396 h 344043"/>
                <a:gd name="connsiteX9" fmla="*/ 3095 w 487933"/>
                <a:gd name="connsiteY9" fmla="*/ 122370 h 344043"/>
                <a:gd name="connsiteX0" fmla="*/ 3095 w 487933"/>
                <a:gd name="connsiteY0" fmla="*/ 122370 h 344043"/>
                <a:gd name="connsiteX1" fmla="*/ 319425 w 487933"/>
                <a:gd name="connsiteY1" fmla="*/ 128264 h 344043"/>
                <a:gd name="connsiteX2" fmla="*/ 195179 w 487933"/>
                <a:gd name="connsiteY2" fmla="*/ 5894 h 344043"/>
                <a:gd name="connsiteX3" fmla="*/ 308143 w 487933"/>
                <a:gd name="connsiteY3" fmla="*/ 0 h 344043"/>
                <a:gd name="connsiteX4" fmla="*/ 487933 w 487933"/>
                <a:gd name="connsiteY4" fmla="*/ 173777 h 344043"/>
                <a:gd name="connsiteX5" fmla="*/ 313024 w 487933"/>
                <a:gd name="connsiteY5" fmla="*/ 344043 h 344043"/>
                <a:gd name="connsiteX6" fmla="*/ 197054 w 487933"/>
                <a:gd name="connsiteY6" fmla="*/ 342911 h 344043"/>
                <a:gd name="connsiteX7" fmla="*/ 312281 w 487933"/>
                <a:gd name="connsiteY7" fmla="*/ 214022 h 344043"/>
                <a:gd name="connsiteX8" fmla="*/ 833 w 487933"/>
                <a:gd name="connsiteY8" fmla="*/ 213396 h 344043"/>
                <a:gd name="connsiteX9" fmla="*/ 3095 w 487933"/>
                <a:gd name="connsiteY9" fmla="*/ 122370 h 344043"/>
                <a:gd name="connsiteX0" fmla="*/ 3095 w 487933"/>
                <a:gd name="connsiteY0" fmla="*/ 122370 h 344043"/>
                <a:gd name="connsiteX1" fmla="*/ 312282 w 487933"/>
                <a:gd name="connsiteY1" fmla="*/ 128264 h 344043"/>
                <a:gd name="connsiteX2" fmla="*/ 195179 w 487933"/>
                <a:gd name="connsiteY2" fmla="*/ 5894 h 344043"/>
                <a:gd name="connsiteX3" fmla="*/ 308143 w 487933"/>
                <a:gd name="connsiteY3" fmla="*/ 0 h 344043"/>
                <a:gd name="connsiteX4" fmla="*/ 487933 w 487933"/>
                <a:gd name="connsiteY4" fmla="*/ 173777 h 344043"/>
                <a:gd name="connsiteX5" fmla="*/ 313024 w 487933"/>
                <a:gd name="connsiteY5" fmla="*/ 344043 h 344043"/>
                <a:gd name="connsiteX6" fmla="*/ 197054 w 487933"/>
                <a:gd name="connsiteY6" fmla="*/ 342911 h 344043"/>
                <a:gd name="connsiteX7" fmla="*/ 312281 w 487933"/>
                <a:gd name="connsiteY7" fmla="*/ 214022 h 344043"/>
                <a:gd name="connsiteX8" fmla="*/ 833 w 487933"/>
                <a:gd name="connsiteY8" fmla="*/ 213396 h 344043"/>
                <a:gd name="connsiteX9" fmla="*/ 3095 w 487933"/>
                <a:gd name="connsiteY9" fmla="*/ 122370 h 344043"/>
                <a:gd name="connsiteX0" fmla="*/ 3095 w 480789"/>
                <a:gd name="connsiteY0" fmla="*/ 122370 h 344043"/>
                <a:gd name="connsiteX1" fmla="*/ 312282 w 480789"/>
                <a:gd name="connsiteY1" fmla="*/ 128264 h 344043"/>
                <a:gd name="connsiteX2" fmla="*/ 195179 w 480789"/>
                <a:gd name="connsiteY2" fmla="*/ 5894 h 344043"/>
                <a:gd name="connsiteX3" fmla="*/ 308143 w 480789"/>
                <a:gd name="connsiteY3" fmla="*/ 0 h 344043"/>
                <a:gd name="connsiteX4" fmla="*/ 480789 w 480789"/>
                <a:gd name="connsiteY4" fmla="*/ 171396 h 344043"/>
                <a:gd name="connsiteX5" fmla="*/ 313024 w 480789"/>
                <a:gd name="connsiteY5" fmla="*/ 344043 h 344043"/>
                <a:gd name="connsiteX6" fmla="*/ 197054 w 480789"/>
                <a:gd name="connsiteY6" fmla="*/ 342911 h 344043"/>
                <a:gd name="connsiteX7" fmla="*/ 312281 w 480789"/>
                <a:gd name="connsiteY7" fmla="*/ 214022 h 344043"/>
                <a:gd name="connsiteX8" fmla="*/ 833 w 480789"/>
                <a:gd name="connsiteY8" fmla="*/ 213396 h 344043"/>
                <a:gd name="connsiteX9" fmla="*/ 3095 w 480789"/>
                <a:gd name="connsiteY9" fmla="*/ 122370 h 344043"/>
                <a:gd name="connsiteX0" fmla="*/ 3095 w 480789"/>
                <a:gd name="connsiteY0" fmla="*/ 131895 h 353568"/>
                <a:gd name="connsiteX1" fmla="*/ 312282 w 480789"/>
                <a:gd name="connsiteY1" fmla="*/ 137789 h 353568"/>
                <a:gd name="connsiteX2" fmla="*/ 195179 w 480789"/>
                <a:gd name="connsiteY2" fmla="*/ 15419 h 353568"/>
                <a:gd name="connsiteX3" fmla="*/ 305762 w 480789"/>
                <a:gd name="connsiteY3" fmla="*/ 0 h 353568"/>
                <a:gd name="connsiteX4" fmla="*/ 480789 w 480789"/>
                <a:gd name="connsiteY4" fmla="*/ 180921 h 353568"/>
                <a:gd name="connsiteX5" fmla="*/ 313024 w 480789"/>
                <a:gd name="connsiteY5" fmla="*/ 353568 h 353568"/>
                <a:gd name="connsiteX6" fmla="*/ 197054 w 480789"/>
                <a:gd name="connsiteY6" fmla="*/ 352436 h 353568"/>
                <a:gd name="connsiteX7" fmla="*/ 312281 w 480789"/>
                <a:gd name="connsiteY7" fmla="*/ 223547 h 353568"/>
                <a:gd name="connsiteX8" fmla="*/ 833 w 480789"/>
                <a:gd name="connsiteY8" fmla="*/ 222921 h 353568"/>
                <a:gd name="connsiteX9" fmla="*/ 3095 w 480789"/>
                <a:gd name="connsiteY9" fmla="*/ 131895 h 353568"/>
                <a:gd name="connsiteX0" fmla="*/ 3095 w 480789"/>
                <a:gd name="connsiteY0" fmla="*/ 129514 h 351187"/>
                <a:gd name="connsiteX1" fmla="*/ 312282 w 480789"/>
                <a:gd name="connsiteY1" fmla="*/ 135408 h 351187"/>
                <a:gd name="connsiteX2" fmla="*/ 195179 w 480789"/>
                <a:gd name="connsiteY2" fmla="*/ 13038 h 351187"/>
                <a:gd name="connsiteX3" fmla="*/ 310524 w 480789"/>
                <a:gd name="connsiteY3" fmla="*/ 0 h 351187"/>
                <a:gd name="connsiteX4" fmla="*/ 480789 w 480789"/>
                <a:gd name="connsiteY4" fmla="*/ 178540 h 351187"/>
                <a:gd name="connsiteX5" fmla="*/ 313024 w 480789"/>
                <a:gd name="connsiteY5" fmla="*/ 351187 h 351187"/>
                <a:gd name="connsiteX6" fmla="*/ 197054 w 480789"/>
                <a:gd name="connsiteY6" fmla="*/ 350055 h 351187"/>
                <a:gd name="connsiteX7" fmla="*/ 312281 w 480789"/>
                <a:gd name="connsiteY7" fmla="*/ 221166 h 351187"/>
                <a:gd name="connsiteX8" fmla="*/ 833 w 480789"/>
                <a:gd name="connsiteY8" fmla="*/ 220540 h 351187"/>
                <a:gd name="connsiteX9" fmla="*/ 3095 w 480789"/>
                <a:gd name="connsiteY9" fmla="*/ 129514 h 351187"/>
                <a:gd name="connsiteX0" fmla="*/ 3095 w 480789"/>
                <a:gd name="connsiteY0" fmla="*/ 129514 h 351187"/>
                <a:gd name="connsiteX1" fmla="*/ 312282 w 480789"/>
                <a:gd name="connsiteY1" fmla="*/ 135408 h 351187"/>
                <a:gd name="connsiteX2" fmla="*/ 195179 w 480789"/>
                <a:gd name="connsiteY2" fmla="*/ 13038 h 351187"/>
                <a:gd name="connsiteX3" fmla="*/ 310524 w 480789"/>
                <a:gd name="connsiteY3" fmla="*/ 0 h 351187"/>
                <a:gd name="connsiteX4" fmla="*/ 480789 w 480789"/>
                <a:gd name="connsiteY4" fmla="*/ 178540 h 351187"/>
                <a:gd name="connsiteX5" fmla="*/ 313024 w 480789"/>
                <a:gd name="connsiteY5" fmla="*/ 351187 h 351187"/>
                <a:gd name="connsiteX6" fmla="*/ 194672 w 480789"/>
                <a:gd name="connsiteY6" fmla="*/ 350055 h 351187"/>
                <a:gd name="connsiteX7" fmla="*/ 312281 w 480789"/>
                <a:gd name="connsiteY7" fmla="*/ 221166 h 351187"/>
                <a:gd name="connsiteX8" fmla="*/ 833 w 480789"/>
                <a:gd name="connsiteY8" fmla="*/ 220540 h 351187"/>
                <a:gd name="connsiteX9" fmla="*/ 3095 w 480789"/>
                <a:gd name="connsiteY9" fmla="*/ 129514 h 351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80789" h="351187">
                  <a:moveTo>
                    <a:pt x="3095" y="129514"/>
                  </a:moveTo>
                  <a:lnTo>
                    <a:pt x="312282" y="135408"/>
                  </a:lnTo>
                  <a:lnTo>
                    <a:pt x="195179" y="13038"/>
                  </a:lnTo>
                  <a:lnTo>
                    <a:pt x="310524" y="0"/>
                  </a:lnTo>
                  <a:lnTo>
                    <a:pt x="480789" y="178540"/>
                  </a:lnTo>
                  <a:lnTo>
                    <a:pt x="313024" y="351187"/>
                  </a:lnTo>
                  <a:lnTo>
                    <a:pt x="194672" y="350055"/>
                  </a:lnTo>
                  <a:lnTo>
                    <a:pt x="312281" y="221166"/>
                  </a:lnTo>
                  <a:lnTo>
                    <a:pt x="833" y="220540"/>
                  </a:lnTo>
                  <a:cubicBezTo>
                    <a:pt x="0" y="190198"/>
                    <a:pt x="3928" y="159856"/>
                    <a:pt x="3095" y="1295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12" name="Oval 11">
              <a:hlinkClick r:id="" action="ppaction://hlinkshowjump?jump=nextslide"/>
            </p:cNvPr>
            <p:cNvSpPr/>
            <p:nvPr userDrawn="1"/>
          </p:nvSpPr>
          <p:spPr>
            <a:xfrm>
              <a:off x="1276349" y="5514975"/>
              <a:ext cx="182880" cy="18288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</p:grpSp>
      <p:sp>
        <p:nvSpPr>
          <p:cNvPr id="13" name="Freeform 12">
            <a:hlinkClick r:id="" action="ppaction://hlinkshowjump?jump=previousslide"/>
          </p:cNvPr>
          <p:cNvSpPr>
            <a:spLocks noChangeAspect="1"/>
          </p:cNvSpPr>
          <p:nvPr userDrawn="1"/>
        </p:nvSpPr>
        <p:spPr>
          <a:xfrm flipH="1">
            <a:off x="1049338" y="6530975"/>
            <a:ext cx="146050" cy="106363"/>
          </a:xfrm>
          <a:custGeom>
            <a:avLst/>
            <a:gdLst>
              <a:gd name="connsiteX0" fmla="*/ 16550 w 479956"/>
              <a:gd name="connsiteY0" fmla="*/ 119989 h 339280"/>
              <a:gd name="connsiteX1" fmla="*/ 318592 w 479956"/>
              <a:gd name="connsiteY1" fmla="*/ 128264 h 339280"/>
              <a:gd name="connsiteX2" fmla="*/ 211015 w 479956"/>
              <a:gd name="connsiteY2" fmla="*/ 8275 h 339280"/>
              <a:gd name="connsiteX3" fmla="*/ 314454 w 479956"/>
              <a:gd name="connsiteY3" fmla="*/ 0 h 339280"/>
              <a:gd name="connsiteX4" fmla="*/ 479956 w 479956"/>
              <a:gd name="connsiteY4" fmla="*/ 173777 h 339280"/>
              <a:gd name="connsiteX5" fmla="*/ 297904 w 479956"/>
              <a:gd name="connsiteY5" fmla="*/ 339280 h 339280"/>
              <a:gd name="connsiteX6" fmla="*/ 198602 w 479956"/>
              <a:gd name="connsiteY6" fmla="*/ 331005 h 339280"/>
              <a:gd name="connsiteX7" fmla="*/ 318592 w 479956"/>
              <a:gd name="connsiteY7" fmla="*/ 206878 h 339280"/>
              <a:gd name="connsiteX8" fmla="*/ 0 w 479956"/>
              <a:gd name="connsiteY8" fmla="*/ 211015 h 339280"/>
              <a:gd name="connsiteX9" fmla="*/ 16550 w 479956"/>
              <a:gd name="connsiteY9" fmla="*/ 119989 h 339280"/>
              <a:gd name="connsiteX0" fmla="*/ 16550 w 479956"/>
              <a:gd name="connsiteY0" fmla="*/ 119989 h 339280"/>
              <a:gd name="connsiteX1" fmla="*/ 318592 w 479956"/>
              <a:gd name="connsiteY1" fmla="*/ 128264 h 339280"/>
              <a:gd name="connsiteX2" fmla="*/ 194346 w 479956"/>
              <a:gd name="connsiteY2" fmla="*/ 3513 h 339280"/>
              <a:gd name="connsiteX3" fmla="*/ 314454 w 479956"/>
              <a:gd name="connsiteY3" fmla="*/ 0 h 339280"/>
              <a:gd name="connsiteX4" fmla="*/ 479956 w 479956"/>
              <a:gd name="connsiteY4" fmla="*/ 173777 h 339280"/>
              <a:gd name="connsiteX5" fmla="*/ 297904 w 479956"/>
              <a:gd name="connsiteY5" fmla="*/ 339280 h 339280"/>
              <a:gd name="connsiteX6" fmla="*/ 198602 w 479956"/>
              <a:gd name="connsiteY6" fmla="*/ 331005 h 339280"/>
              <a:gd name="connsiteX7" fmla="*/ 318592 w 479956"/>
              <a:gd name="connsiteY7" fmla="*/ 206878 h 339280"/>
              <a:gd name="connsiteX8" fmla="*/ 0 w 479956"/>
              <a:gd name="connsiteY8" fmla="*/ 211015 h 339280"/>
              <a:gd name="connsiteX9" fmla="*/ 16550 w 479956"/>
              <a:gd name="connsiteY9" fmla="*/ 119989 h 339280"/>
              <a:gd name="connsiteX0" fmla="*/ 16550 w 479956"/>
              <a:gd name="connsiteY0" fmla="*/ 122370 h 341661"/>
              <a:gd name="connsiteX1" fmla="*/ 318592 w 479956"/>
              <a:gd name="connsiteY1" fmla="*/ 130645 h 341661"/>
              <a:gd name="connsiteX2" fmla="*/ 194346 w 479956"/>
              <a:gd name="connsiteY2" fmla="*/ 5894 h 341661"/>
              <a:gd name="connsiteX3" fmla="*/ 307310 w 479956"/>
              <a:gd name="connsiteY3" fmla="*/ 0 h 341661"/>
              <a:gd name="connsiteX4" fmla="*/ 479956 w 479956"/>
              <a:gd name="connsiteY4" fmla="*/ 176158 h 341661"/>
              <a:gd name="connsiteX5" fmla="*/ 297904 w 479956"/>
              <a:gd name="connsiteY5" fmla="*/ 341661 h 341661"/>
              <a:gd name="connsiteX6" fmla="*/ 198602 w 479956"/>
              <a:gd name="connsiteY6" fmla="*/ 333386 h 341661"/>
              <a:gd name="connsiteX7" fmla="*/ 318592 w 479956"/>
              <a:gd name="connsiteY7" fmla="*/ 209259 h 341661"/>
              <a:gd name="connsiteX8" fmla="*/ 0 w 479956"/>
              <a:gd name="connsiteY8" fmla="*/ 213396 h 341661"/>
              <a:gd name="connsiteX9" fmla="*/ 16550 w 479956"/>
              <a:gd name="connsiteY9" fmla="*/ 122370 h 341661"/>
              <a:gd name="connsiteX0" fmla="*/ 16550 w 487100"/>
              <a:gd name="connsiteY0" fmla="*/ 122370 h 341661"/>
              <a:gd name="connsiteX1" fmla="*/ 318592 w 487100"/>
              <a:gd name="connsiteY1" fmla="*/ 130645 h 341661"/>
              <a:gd name="connsiteX2" fmla="*/ 194346 w 487100"/>
              <a:gd name="connsiteY2" fmla="*/ 5894 h 341661"/>
              <a:gd name="connsiteX3" fmla="*/ 307310 w 487100"/>
              <a:gd name="connsiteY3" fmla="*/ 0 h 341661"/>
              <a:gd name="connsiteX4" fmla="*/ 487100 w 487100"/>
              <a:gd name="connsiteY4" fmla="*/ 173777 h 341661"/>
              <a:gd name="connsiteX5" fmla="*/ 297904 w 487100"/>
              <a:gd name="connsiteY5" fmla="*/ 341661 h 341661"/>
              <a:gd name="connsiteX6" fmla="*/ 198602 w 487100"/>
              <a:gd name="connsiteY6" fmla="*/ 333386 h 341661"/>
              <a:gd name="connsiteX7" fmla="*/ 318592 w 487100"/>
              <a:gd name="connsiteY7" fmla="*/ 209259 h 341661"/>
              <a:gd name="connsiteX8" fmla="*/ 0 w 487100"/>
              <a:gd name="connsiteY8" fmla="*/ 213396 h 341661"/>
              <a:gd name="connsiteX9" fmla="*/ 16550 w 487100"/>
              <a:gd name="connsiteY9" fmla="*/ 122370 h 341661"/>
              <a:gd name="connsiteX0" fmla="*/ 16550 w 487100"/>
              <a:gd name="connsiteY0" fmla="*/ 122370 h 348805"/>
              <a:gd name="connsiteX1" fmla="*/ 318592 w 487100"/>
              <a:gd name="connsiteY1" fmla="*/ 130645 h 348805"/>
              <a:gd name="connsiteX2" fmla="*/ 194346 w 487100"/>
              <a:gd name="connsiteY2" fmla="*/ 5894 h 348805"/>
              <a:gd name="connsiteX3" fmla="*/ 307310 w 487100"/>
              <a:gd name="connsiteY3" fmla="*/ 0 h 348805"/>
              <a:gd name="connsiteX4" fmla="*/ 487100 w 487100"/>
              <a:gd name="connsiteY4" fmla="*/ 173777 h 348805"/>
              <a:gd name="connsiteX5" fmla="*/ 300285 w 487100"/>
              <a:gd name="connsiteY5" fmla="*/ 348805 h 348805"/>
              <a:gd name="connsiteX6" fmla="*/ 198602 w 487100"/>
              <a:gd name="connsiteY6" fmla="*/ 333386 h 348805"/>
              <a:gd name="connsiteX7" fmla="*/ 318592 w 487100"/>
              <a:gd name="connsiteY7" fmla="*/ 209259 h 348805"/>
              <a:gd name="connsiteX8" fmla="*/ 0 w 487100"/>
              <a:gd name="connsiteY8" fmla="*/ 213396 h 348805"/>
              <a:gd name="connsiteX9" fmla="*/ 16550 w 487100"/>
              <a:gd name="connsiteY9" fmla="*/ 122370 h 348805"/>
              <a:gd name="connsiteX0" fmla="*/ 16550 w 487100"/>
              <a:gd name="connsiteY0" fmla="*/ 122370 h 344043"/>
              <a:gd name="connsiteX1" fmla="*/ 318592 w 487100"/>
              <a:gd name="connsiteY1" fmla="*/ 130645 h 344043"/>
              <a:gd name="connsiteX2" fmla="*/ 194346 w 487100"/>
              <a:gd name="connsiteY2" fmla="*/ 5894 h 344043"/>
              <a:gd name="connsiteX3" fmla="*/ 307310 w 487100"/>
              <a:gd name="connsiteY3" fmla="*/ 0 h 344043"/>
              <a:gd name="connsiteX4" fmla="*/ 487100 w 487100"/>
              <a:gd name="connsiteY4" fmla="*/ 173777 h 344043"/>
              <a:gd name="connsiteX5" fmla="*/ 312191 w 487100"/>
              <a:gd name="connsiteY5" fmla="*/ 344043 h 344043"/>
              <a:gd name="connsiteX6" fmla="*/ 198602 w 487100"/>
              <a:gd name="connsiteY6" fmla="*/ 333386 h 344043"/>
              <a:gd name="connsiteX7" fmla="*/ 318592 w 487100"/>
              <a:gd name="connsiteY7" fmla="*/ 209259 h 344043"/>
              <a:gd name="connsiteX8" fmla="*/ 0 w 487100"/>
              <a:gd name="connsiteY8" fmla="*/ 213396 h 344043"/>
              <a:gd name="connsiteX9" fmla="*/ 16550 w 487100"/>
              <a:gd name="connsiteY9" fmla="*/ 122370 h 344043"/>
              <a:gd name="connsiteX0" fmla="*/ 16550 w 487100"/>
              <a:gd name="connsiteY0" fmla="*/ 122370 h 344043"/>
              <a:gd name="connsiteX1" fmla="*/ 318592 w 487100"/>
              <a:gd name="connsiteY1" fmla="*/ 130645 h 344043"/>
              <a:gd name="connsiteX2" fmla="*/ 194346 w 487100"/>
              <a:gd name="connsiteY2" fmla="*/ 5894 h 344043"/>
              <a:gd name="connsiteX3" fmla="*/ 307310 w 487100"/>
              <a:gd name="connsiteY3" fmla="*/ 0 h 344043"/>
              <a:gd name="connsiteX4" fmla="*/ 487100 w 487100"/>
              <a:gd name="connsiteY4" fmla="*/ 173777 h 344043"/>
              <a:gd name="connsiteX5" fmla="*/ 312191 w 487100"/>
              <a:gd name="connsiteY5" fmla="*/ 344043 h 344043"/>
              <a:gd name="connsiteX6" fmla="*/ 196221 w 487100"/>
              <a:gd name="connsiteY6" fmla="*/ 342911 h 344043"/>
              <a:gd name="connsiteX7" fmla="*/ 318592 w 487100"/>
              <a:gd name="connsiteY7" fmla="*/ 209259 h 344043"/>
              <a:gd name="connsiteX8" fmla="*/ 0 w 487100"/>
              <a:gd name="connsiteY8" fmla="*/ 213396 h 344043"/>
              <a:gd name="connsiteX9" fmla="*/ 16550 w 487100"/>
              <a:gd name="connsiteY9" fmla="*/ 122370 h 344043"/>
              <a:gd name="connsiteX0" fmla="*/ 16550 w 487100"/>
              <a:gd name="connsiteY0" fmla="*/ 122370 h 344043"/>
              <a:gd name="connsiteX1" fmla="*/ 318592 w 487100"/>
              <a:gd name="connsiteY1" fmla="*/ 130645 h 344043"/>
              <a:gd name="connsiteX2" fmla="*/ 194346 w 487100"/>
              <a:gd name="connsiteY2" fmla="*/ 5894 h 344043"/>
              <a:gd name="connsiteX3" fmla="*/ 307310 w 487100"/>
              <a:gd name="connsiteY3" fmla="*/ 0 h 344043"/>
              <a:gd name="connsiteX4" fmla="*/ 487100 w 487100"/>
              <a:gd name="connsiteY4" fmla="*/ 173777 h 344043"/>
              <a:gd name="connsiteX5" fmla="*/ 312191 w 487100"/>
              <a:gd name="connsiteY5" fmla="*/ 344043 h 344043"/>
              <a:gd name="connsiteX6" fmla="*/ 196221 w 487100"/>
              <a:gd name="connsiteY6" fmla="*/ 342911 h 344043"/>
              <a:gd name="connsiteX7" fmla="*/ 323355 w 487100"/>
              <a:gd name="connsiteY7" fmla="*/ 214022 h 344043"/>
              <a:gd name="connsiteX8" fmla="*/ 0 w 487100"/>
              <a:gd name="connsiteY8" fmla="*/ 213396 h 344043"/>
              <a:gd name="connsiteX9" fmla="*/ 16550 w 487100"/>
              <a:gd name="connsiteY9" fmla="*/ 122370 h 344043"/>
              <a:gd name="connsiteX0" fmla="*/ 0 w 489600"/>
              <a:gd name="connsiteY0" fmla="*/ 122370 h 344043"/>
              <a:gd name="connsiteX1" fmla="*/ 321092 w 489600"/>
              <a:gd name="connsiteY1" fmla="*/ 130645 h 344043"/>
              <a:gd name="connsiteX2" fmla="*/ 196846 w 489600"/>
              <a:gd name="connsiteY2" fmla="*/ 5894 h 344043"/>
              <a:gd name="connsiteX3" fmla="*/ 309810 w 489600"/>
              <a:gd name="connsiteY3" fmla="*/ 0 h 344043"/>
              <a:gd name="connsiteX4" fmla="*/ 489600 w 489600"/>
              <a:gd name="connsiteY4" fmla="*/ 173777 h 344043"/>
              <a:gd name="connsiteX5" fmla="*/ 314691 w 489600"/>
              <a:gd name="connsiteY5" fmla="*/ 344043 h 344043"/>
              <a:gd name="connsiteX6" fmla="*/ 198721 w 489600"/>
              <a:gd name="connsiteY6" fmla="*/ 342911 h 344043"/>
              <a:gd name="connsiteX7" fmla="*/ 325855 w 489600"/>
              <a:gd name="connsiteY7" fmla="*/ 214022 h 344043"/>
              <a:gd name="connsiteX8" fmla="*/ 2500 w 489600"/>
              <a:gd name="connsiteY8" fmla="*/ 213396 h 344043"/>
              <a:gd name="connsiteX9" fmla="*/ 0 w 489600"/>
              <a:gd name="connsiteY9" fmla="*/ 122370 h 344043"/>
              <a:gd name="connsiteX0" fmla="*/ 0 w 489600"/>
              <a:gd name="connsiteY0" fmla="*/ 122370 h 344043"/>
              <a:gd name="connsiteX1" fmla="*/ 321092 w 489600"/>
              <a:gd name="connsiteY1" fmla="*/ 128264 h 344043"/>
              <a:gd name="connsiteX2" fmla="*/ 196846 w 489600"/>
              <a:gd name="connsiteY2" fmla="*/ 5894 h 344043"/>
              <a:gd name="connsiteX3" fmla="*/ 309810 w 489600"/>
              <a:gd name="connsiteY3" fmla="*/ 0 h 344043"/>
              <a:gd name="connsiteX4" fmla="*/ 489600 w 489600"/>
              <a:gd name="connsiteY4" fmla="*/ 173777 h 344043"/>
              <a:gd name="connsiteX5" fmla="*/ 314691 w 489600"/>
              <a:gd name="connsiteY5" fmla="*/ 344043 h 344043"/>
              <a:gd name="connsiteX6" fmla="*/ 198721 w 489600"/>
              <a:gd name="connsiteY6" fmla="*/ 342911 h 344043"/>
              <a:gd name="connsiteX7" fmla="*/ 325855 w 489600"/>
              <a:gd name="connsiteY7" fmla="*/ 214022 h 344043"/>
              <a:gd name="connsiteX8" fmla="*/ 2500 w 489600"/>
              <a:gd name="connsiteY8" fmla="*/ 213396 h 344043"/>
              <a:gd name="connsiteX9" fmla="*/ 0 w 489600"/>
              <a:gd name="connsiteY9" fmla="*/ 122370 h 344043"/>
              <a:gd name="connsiteX0" fmla="*/ 3095 w 487933"/>
              <a:gd name="connsiteY0" fmla="*/ 122370 h 344043"/>
              <a:gd name="connsiteX1" fmla="*/ 319425 w 487933"/>
              <a:gd name="connsiteY1" fmla="*/ 128264 h 344043"/>
              <a:gd name="connsiteX2" fmla="*/ 195179 w 487933"/>
              <a:gd name="connsiteY2" fmla="*/ 5894 h 344043"/>
              <a:gd name="connsiteX3" fmla="*/ 308143 w 487933"/>
              <a:gd name="connsiteY3" fmla="*/ 0 h 344043"/>
              <a:gd name="connsiteX4" fmla="*/ 487933 w 487933"/>
              <a:gd name="connsiteY4" fmla="*/ 173777 h 344043"/>
              <a:gd name="connsiteX5" fmla="*/ 313024 w 487933"/>
              <a:gd name="connsiteY5" fmla="*/ 344043 h 344043"/>
              <a:gd name="connsiteX6" fmla="*/ 197054 w 487933"/>
              <a:gd name="connsiteY6" fmla="*/ 342911 h 344043"/>
              <a:gd name="connsiteX7" fmla="*/ 324188 w 487933"/>
              <a:gd name="connsiteY7" fmla="*/ 214022 h 344043"/>
              <a:gd name="connsiteX8" fmla="*/ 833 w 487933"/>
              <a:gd name="connsiteY8" fmla="*/ 213396 h 344043"/>
              <a:gd name="connsiteX9" fmla="*/ 3095 w 487933"/>
              <a:gd name="connsiteY9" fmla="*/ 122370 h 344043"/>
              <a:gd name="connsiteX0" fmla="*/ 3095 w 487933"/>
              <a:gd name="connsiteY0" fmla="*/ 122370 h 344043"/>
              <a:gd name="connsiteX1" fmla="*/ 319425 w 487933"/>
              <a:gd name="connsiteY1" fmla="*/ 128264 h 344043"/>
              <a:gd name="connsiteX2" fmla="*/ 195179 w 487933"/>
              <a:gd name="connsiteY2" fmla="*/ 5894 h 344043"/>
              <a:gd name="connsiteX3" fmla="*/ 308143 w 487933"/>
              <a:gd name="connsiteY3" fmla="*/ 0 h 344043"/>
              <a:gd name="connsiteX4" fmla="*/ 487933 w 487933"/>
              <a:gd name="connsiteY4" fmla="*/ 173777 h 344043"/>
              <a:gd name="connsiteX5" fmla="*/ 313024 w 487933"/>
              <a:gd name="connsiteY5" fmla="*/ 344043 h 344043"/>
              <a:gd name="connsiteX6" fmla="*/ 197054 w 487933"/>
              <a:gd name="connsiteY6" fmla="*/ 342911 h 344043"/>
              <a:gd name="connsiteX7" fmla="*/ 312281 w 487933"/>
              <a:gd name="connsiteY7" fmla="*/ 214022 h 344043"/>
              <a:gd name="connsiteX8" fmla="*/ 833 w 487933"/>
              <a:gd name="connsiteY8" fmla="*/ 213396 h 344043"/>
              <a:gd name="connsiteX9" fmla="*/ 3095 w 487933"/>
              <a:gd name="connsiteY9" fmla="*/ 122370 h 344043"/>
              <a:gd name="connsiteX0" fmla="*/ 3095 w 487933"/>
              <a:gd name="connsiteY0" fmla="*/ 122370 h 344043"/>
              <a:gd name="connsiteX1" fmla="*/ 312282 w 487933"/>
              <a:gd name="connsiteY1" fmla="*/ 128264 h 344043"/>
              <a:gd name="connsiteX2" fmla="*/ 195179 w 487933"/>
              <a:gd name="connsiteY2" fmla="*/ 5894 h 344043"/>
              <a:gd name="connsiteX3" fmla="*/ 308143 w 487933"/>
              <a:gd name="connsiteY3" fmla="*/ 0 h 344043"/>
              <a:gd name="connsiteX4" fmla="*/ 487933 w 487933"/>
              <a:gd name="connsiteY4" fmla="*/ 173777 h 344043"/>
              <a:gd name="connsiteX5" fmla="*/ 313024 w 487933"/>
              <a:gd name="connsiteY5" fmla="*/ 344043 h 344043"/>
              <a:gd name="connsiteX6" fmla="*/ 197054 w 487933"/>
              <a:gd name="connsiteY6" fmla="*/ 342911 h 344043"/>
              <a:gd name="connsiteX7" fmla="*/ 312281 w 487933"/>
              <a:gd name="connsiteY7" fmla="*/ 214022 h 344043"/>
              <a:gd name="connsiteX8" fmla="*/ 833 w 487933"/>
              <a:gd name="connsiteY8" fmla="*/ 213396 h 344043"/>
              <a:gd name="connsiteX9" fmla="*/ 3095 w 487933"/>
              <a:gd name="connsiteY9" fmla="*/ 122370 h 344043"/>
              <a:gd name="connsiteX0" fmla="*/ 3095 w 480789"/>
              <a:gd name="connsiteY0" fmla="*/ 122370 h 344043"/>
              <a:gd name="connsiteX1" fmla="*/ 312282 w 480789"/>
              <a:gd name="connsiteY1" fmla="*/ 128264 h 344043"/>
              <a:gd name="connsiteX2" fmla="*/ 195179 w 480789"/>
              <a:gd name="connsiteY2" fmla="*/ 5894 h 344043"/>
              <a:gd name="connsiteX3" fmla="*/ 308143 w 480789"/>
              <a:gd name="connsiteY3" fmla="*/ 0 h 344043"/>
              <a:gd name="connsiteX4" fmla="*/ 480789 w 480789"/>
              <a:gd name="connsiteY4" fmla="*/ 171396 h 344043"/>
              <a:gd name="connsiteX5" fmla="*/ 313024 w 480789"/>
              <a:gd name="connsiteY5" fmla="*/ 344043 h 344043"/>
              <a:gd name="connsiteX6" fmla="*/ 197054 w 480789"/>
              <a:gd name="connsiteY6" fmla="*/ 342911 h 344043"/>
              <a:gd name="connsiteX7" fmla="*/ 312281 w 480789"/>
              <a:gd name="connsiteY7" fmla="*/ 214022 h 344043"/>
              <a:gd name="connsiteX8" fmla="*/ 833 w 480789"/>
              <a:gd name="connsiteY8" fmla="*/ 213396 h 344043"/>
              <a:gd name="connsiteX9" fmla="*/ 3095 w 480789"/>
              <a:gd name="connsiteY9" fmla="*/ 122370 h 344043"/>
              <a:gd name="connsiteX0" fmla="*/ 3095 w 480789"/>
              <a:gd name="connsiteY0" fmla="*/ 131895 h 353568"/>
              <a:gd name="connsiteX1" fmla="*/ 312282 w 480789"/>
              <a:gd name="connsiteY1" fmla="*/ 137789 h 353568"/>
              <a:gd name="connsiteX2" fmla="*/ 195179 w 480789"/>
              <a:gd name="connsiteY2" fmla="*/ 15419 h 353568"/>
              <a:gd name="connsiteX3" fmla="*/ 305762 w 480789"/>
              <a:gd name="connsiteY3" fmla="*/ 0 h 353568"/>
              <a:gd name="connsiteX4" fmla="*/ 480789 w 480789"/>
              <a:gd name="connsiteY4" fmla="*/ 180921 h 353568"/>
              <a:gd name="connsiteX5" fmla="*/ 313024 w 480789"/>
              <a:gd name="connsiteY5" fmla="*/ 353568 h 353568"/>
              <a:gd name="connsiteX6" fmla="*/ 197054 w 480789"/>
              <a:gd name="connsiteY6" fmla="*/ 352436 h 353568"/>
              <a:gd name="connsiteX7" fmla="*/ 312281 w 480789"/>
              <a:gd name="connsiteY7" fmla="*/ 223547 h 353568"/>
              <a:gd name="connsiteX8" fmla="*/ 833 w 480789"/>
              <a:gd name="connsiteY8" fmla="*/ 222921 h 353568"/>
              <a:gd name="connsiteX9" fmla="*/ 3095 w 480789"/>
              <a:gd name="connsiteY9" fmla="*/ 131895 h 353568"/>
              <a:gd name="connsiteX0" fmla="*/ 3095 w 480789"/>
              <a:gd name="connsiteY0" fmla="*/ 129514 h 351187"/>
              <a:gd name="connsiteX1" fmla="*/ 312282 w 480789"/>
              <a:gd name="connsiteY1" fmla="*/ 135408 h 351187"/>
              <a:gd name="connsiteX2" fmla="*/ 195179 w 480789"/>
              <a:gd name="connsiteY2" fmla="*/ 13038 h 351187"/>
              <a:gd name="connsiteX3" fmla="*/ 310524 w 480789"/>
              <a:gd name="connsiteY3" fmla="*/ 0 h 351187"/>
              <a:gd name="connsiteX4" fmla="*/ 480789 w 480789"/>
              <a:gd name="connsiteY4" fmla="*/ 178540 h 351187"/>
              <a:gd name="connsiteX5" fmla="*/ 313024 w 480789"/>
              <a:gd name="connsiteY5" fmla="*/ 351187 h 351187"/>
              <a:gd name="connsiteX6" fmla="*/ 197054 w 480789"/>
              <a:gd name="connsiteY6" fmla="*/ 350055 h 351187"/>
              <a:gd name="connsiteX7" fmla="*/ 312281 w 480789"/>
              <a:gd name="connsiteY7" fmla="*/ 221166 h 351187"/>
              <a:gd name="connsiteX8" fmla="*/ 833 w 480789"/>
              <a:gd name="connsiteY8" fmla="*/ 220540 h 351187"/>
              <a:gd name="connsiteX9" fmla="*/ 3095 w 480789"/>
              <a:gd name="connsiteY9" fmla="*/ 129514 h 351187"/>
              <a:gd name="connsiteX0" fmla="*/ 3095 w 480789"/>
              <a:gd name="connsiteY0" fmla="*/ 129514 h 351187"/>
              <a:gd name="connsiteX1" fmla="*/ 312282 w 480789"/>
              <a:gd name="connsiteY1" fmla="*/ 135408 h 351187"/>
              <a:gd name="connsiteX2" fmla="*/ 195179 w 480789"/>
              <a:gd name="connsiteY2" fmla="*/ 13038 h 351187"/>
              <a:gd name="connsiteX3" fmla="*/ 310524 w 480789"/>
              <a:gd name="connsiteY3" fmla="*/ 0 h 351187"/>
              <a:gd name="connsiteX4" fmla="*/ 480789 w 480789"/>
              <a:gd name="connsiteY4" fmla="*/ 178540 h 351187"/>
              <a:gd name="connsiteX5" fmla="*/ 313024 w 480789"/>
              <a:gd name="connsiteY5" fmla="*/ 351187 h 351187"/>
              <a:gd name="connsiteX6" fmla="*/ 194672 w 480789"/>
              <a:gd name="connsiteY6" fmla="*/ 350055 h 351187"/>
              <a:gd name="connsiteX7" fmla="*/ 312281 w 480789"/>
              <a:gd name="connsiteY7" fmla="*/ 221166 h 351187"/>
              <a:gd name="connsiteX8" fmla="*/ 833 w 480789"/>
              <a:gd name="connsiteY8" fmla="*/ 220540 h 351187"/>
              <a:gd name="connsiteX9" fmla="*/ 3095 w 480789"/>
              <a:gd name="connsiteY9" fmla="*/ 129514 h 351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80789" h="351187">
                <a:moveTo>
                  <a:pt x="3095" y="129514"/>
                </a:moveTo>
                <a:lnTo>
                  <a:pt x="312282" y="135408"/>
                </a:lnTo>
                <a:lnTo>
                  <a:pt x="195179" y="13038"/>
                </a:lnTo>
                <a:lnTo>
                  <a:pt x="310524" y="0"/>
                </a:lnTo>
                <a:lnTo>
                  <a:pt x="480789" y="178540"/>
                </a:lnTo>
                <a:lnTo>
                  <a:pt x="313024" y="351187"/>
                </a:lnTo>
                <a:lnTo>
                  <a:pt x="194672" y="350055"/>
                </a:lnTo>
                <a:lnTo>
                  <a:pt x="312281" y="221166"/>
                </a:lnTo>
                <a:lnTo>
                  <a:pt x="833" y="220540"/>
                </a:lnTo>
                <a:cubicBezTo>
                  <a:pt x="0" y="190198"/>
                  <a:pt x="3928" y="159856"/>
                  <a:pt x="3095" y="12951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4" name="Oval 13">
            <a:hlinkClick r:id="" action="ppaction://hlinkshowjump?jump=previousslide"/>
          </p:cNvPr>
          <p:cNvSpPr/>
          <p:nvPr userDrawn="1"/>
        </p:nvSpPr>
        <p:spPr>
          <a:xfrm flipH="1">
            <a:off x="1019175" y="6492875"/>
            <a:ext cx="182563" cy="182563"/>
          </a:xfrm>
          <a:prstGeom prst="ellipse">
            <a:avLst/>
          </a:prstGeom>
          <a:noFill/>
          <a:ln w="222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5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8096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CA"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175" y="0"/>
            <a:ext cx="8378825" cy="79310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75" y="1159845"/>
            <a:ext cx="8378825" cy="47656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17" name="TextBox 16"/>
          <p:cNvSpPr txBox="1">
            <a:spLocks noChangeArrowheads="1"/>
          </p:cNvSpPr>
          <p:nvPr userDrawn="1"/>
        </p:nvSpPr>
        <p:spPr bwMode="auto">
          <a:xfrm>
            <a:off x="6138010" y="6489700"/>
            <a:ext cx="782265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sz="1100" b="0" dirty="0" smtClean="0">
                <a:solidFill>
                  <a:srgbClr val="9D9FA2"/>
                </a:solidFill>
                <a:latin typeface="Arial" pitchFamily="34" charset="0"/>
                <a:ea typeface="MS PGothic" pitchFamily="34" charset="-128"/>
                <a:cs typeface="+mn-cs"/>
              </a:rPr>
              <a:t>March, 2015</a:t>
            </a:r>
            <a:endParaRPr lang="en-CA" sz="1100" b="0" dirty="0">
              <a:solidFill>
                <a:srgbClr val="9D9FA2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pic>
        <p:nvPicPr>
          <p:cNvPr id="18" name="Picture 13" descr="arrow yellow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3847" y="6492875"/>
            <a:ext cx="1651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1475557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 userDrawn="1"/>
        </p:nvSpPr>
        <p:spPr bwMode="gray">
          <a:xfrm>
            <a:off x="358775" y="6438900"/>
            <a:ext cx="4905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914400"/>
            <a:fld id="{9D3EDF74-0876-394D-B506-218C0AA127F4}" type="slidenum">
              <a:rPr lang="en-US" sz="1600" b="0"/>
              <a:pPr defTabSz="914400"/>
              <a:t>‹#›</a:t>
            </a:fld>
            <a:endParaRPr lang="en-US" sz="1600" b="0"/>
          </a:p>
        </p:txBody>
      </p:sp>
      <p:cxnSp>
        <p:nvCxnSpPr>
          <p:cNvPr id="5" name="Straight Connector 4"/>
          <p:cNvCxnSpPr/>
          <p:nvPr userDrawn="1"/>
        </p:nvCxnSpPr>
        <p:spPr>
          <a:xfrm rot="5400000">
            <a:off x="708025" y="6573838"/>
            <a:ext cx="200025" cy="0"/>
          </a:xfrm>
          <a:prstGeom prst="line">
            <a:avLst/>
          </a:prstGeom>
          <a:ln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14" descr="arrow 4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7988" y="6478588"/>
            <a:ext cx="204787" cy="21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" name="Group 21"/>
          <p:cNvGrpSpPr>
            <a:grpSpLocks/>
          </p:cNvGrpSpPr>
          <p:nvPr userDrawn="1"/>
        </p:nvGrpSpPr>
        <p:grpSpPr bwMode="auto">
          <a:xfrm>
            <a:off x="1330325" y="6492875"/>
            <a:ext cx="182563" cy="182563"/>
            <a:chOff x="1276349" y="5514975"/>
            <a:chExt cx="182880" cy="182880"/>
          </a:xfrm>
        </p:grpSpPr>
        <p:sp>
          <p:nvSpPr>
            <p:cNvPr id="11" name="Freeform 10"/>
            <p:cNvSpPr>
              <a:spLocks noChangeAspect="1"/>
            </p:cNvSpPr>
            <p:nvPr userDrawn="1"/>
          </p:nvSpPr>
          <p:spPr>
            <a:xfrm>
              <a:off x="1285891" y="5553141"/>
              <a:ext cx="146304" cy="106548"/>
            </a:xfrm>
            <a:custGeom>
              <a:avLst/>
              <a:gdLst>
                <a:gd name="connsiteX0" fmla="*/ 16550 w 479956"/>
                <a:gd name="connsiteY0" fmla="*/ 119989 h 339280"/>
                <a:gd name="connsiteX1" fmla="*/ 318592 w 479956"/>
                <a:gd name="connsiteY1" fmla="*/ 128264 h 339280"/>
                <a:gd name="connsiteX2" fmla="*/ 211015 w 479956"/>
                <a:gd name="connsiteY2" fmla="*/ 8275 h 339280"/>
                <a:gd name="connsiteX3" fmla="*/ 314454 w 479956"/>
                <a:gd name="connsiteY3" fmla="*/ 0 h 339280"/>
                <a:gd name="connsiteX4" fmla="*/ 479956 w 479956"/>
                <a:gd name="connsiteY4" fmla="*/ 173777 h 339280"/>
                <a:gd name="connsiteX5" fmla="*/ 297904 w 479956"/>
                <a:gd name="connsiteY5" fmla="*/ 339280 h 339280"/>
                <a:gd name="connsiteX6" fmla="*/ 198602 w 479956"/>
                <a:gd name="connsiteY6" fmla="*/ 331005 h 339280"/>
                <a:gd name="connsiteX7" fmla="*/ 318592 w 479956"/>
                <a:gd name="connsiteY7" fmla="*/ 206878 h 339280"/>
                <a:gd name="connsiteX8" fmla="*/ 0 w 479956"/>
                <a:gd name="connsiteY8" fmla="*/ 211015 h 339280"/>
                <a:gd name="connsiteX9" fmla="*/ 16550 w 479956"/>
                <a:gd name="connsiteY9" fmla="*/ 119989 h 339280"/>
                <a:gd name="connsiteX0" fmla="*/ 16550 w 479956"/>
                <a:gd name="connsiteY0" fmla="*/ 119989 h 339280"/>
                <a:gd name="connsiteX1" fmla="*/ 318592 w 479956"/>
                <a:gd name="connsiteY1" fmla="*/ 128264 h 339280"/>
                <a:gd name="connsiteX2" fmla="*/ 194346 w 479956"/>
                <a:gd name="connsiteY2" fmla="*/ 3513 h 339280"/>
                <a:gd name="connsiteX3" fmla="*/ 314454 w 479956"/>
                <a:gd name="connsiteY3" fmla="*/ 0 h 339280"/>
                <a:gd name="connsiteX4" fmla="*/ 479956 w 479956"/>
                <a:gd name="connsiteY4" fmla="*/ 173777 h 339280"/>
                <a:gd name="connsiteX5" fmla="*/ 297904 w 479956"/>
                <a:gd name="connsiteY5" fmla="*/ 339280 h 339280"/>
                <a:gd name="connsiteX6" fmla="*/ 198602 w 479956"/>
                <a:gd name="connsiteY6" fmla="*/ 331005 h 339280"/>
                <a:gd name="connsiteX7" fmla="*/ 318592 w 479956"/>
                <a:gd name="connsiteY7" fmla="*/ 206878 h 339280"/>
                <a:gd name="connsiteX8" fmla="*/ 0 w 479956"/>
                <a:gd name="connsiteY8" fmla="*/ 211015 h 339280"/>
                <a:gd name="connsiteX9" fmla="*/ 16550 w 479956"/>
                <a:gd name="connsiteY9" fmla="*/ 119989 h 339280"/>
                <a:gd name="connsiteX0" fmla="*/ 16550 w 479956"/>
                <a:gd name="connsiteY0" fmla="*/ 122370 h 341661"/>
                <a:gd name="connsiteX1" fmla="*/ 318592 w 479956"/>
                <a:gd name="connsiteY1" fmla="*/ 130645 h 341661"/>
                <a:gd name="connsiteX2" fmla="*/ 194346 w 479956"/>
                <a:gd name="connsiteY2" fmla="*/ 5894 h 341661"/>
                <a:gd name="connsiteX3" fmla="*/ 307310 w 479956"/>
                <a:gd name="connsiteY3" fmla="*/ 0 h 341661"/>
                <a:gd name="connsiteX4" fmla="*/ 479956 w 479956"/>
                <a:gd name="connsiteY4" fmla="*/ 176158 h 341661"/>
                <a:gd name="connsiteX5" fmla="*/ 297904 w 479956"/>
                <a:gd name="connsiteY5" fmla="*/ 341661 h 341661"/>
                <a:gd name="connsiteX6" fmla="*/ 198602 w 479956"/>
                <a:gd name="connsiteY6" fmla="*/ 333386 h 341661"/>
                <a:gd name="connsiteX7" fmla="*/ 318592 w 479956"/>
                <a:gd name="connsiteY7" fmla="*/ 209259 h 341661"/>
                <a:gd name="connsiteX8" fmla="*/ 0 w 479956"/>
                <a:gd name="connsiteY8" fmla="*/ 213396 h 341661"/>
                <a:gd name="connsiteX9" fmla="*/ 16550 w 479956"/>
                <a:gd name="connsiteY9" fmla="*/ 122370 h 341661"/>
                <a:gd name="connsiteX0" fmla="*/ 16550 w 487100"/>
                <a:gd name="connsiteY0" fmla="*/ 122370 h 341661"/>
                <a:gd name="connsiteX1" fmla="*/ 318592 w 487100"/>
                <a:gd name="connsiteY1" fmla="*/ 130645 h 341661"/>
                <a:gd name="connsiteX2" fmla="*/ 194346 w 487100"/>
                <a:gd name="connsiteY2" fmla="*/ 5894 h 341661"/>
                <a:gd name="connsiteX3" fmla="*/ 307310 w 487100"/>
                <a:gd name="connsiteY3" fmla="*/ 0 h 341661"/>
                <a:gd name="connsiteX4" fmla="*/ 487100 w 487100"/>
                <a:gd name="connsiteY4" fmla="*/ 173777 h 341661"/>
                <a:gd name="connsiteX5" fmla="*/ 297904 w 487100"/>
                <a:gd name="connsiteY5" fmla="*/ 341661 h 341661"/>
                <a:gd name="connsiteX6" fmla="*/ 198602 w 487100"/>
                <a:gd name="connsiteY6" fmla="*/ 333386 h 341661"/>
                <a:gd name="connsiteX7" fmla="*/ 318592 w 487100"/>
                <a:gd name="connsiteY7" fmla="*/ 209259 h 341661"/>
                <a:gd name="connsiteX8" fmla="*/ 0 w 487100"/>
                <a:gd name="connsiteY8" fmla="*/ 213396 h 341661"/>
                <a:gd name="connsiteX9" fmla="*/ 16550 w 487100"/>
                <a:gd name="connsiteY9" fmla="*/ 122370 h 341661"/>
                <a:gd name="connsiteX0" fmla="*/ 16550 w 487100"/>
                <a:gd name="connsiteY0" fmla="*/ 122370 h 348805"/>
                <a:gd name="connsiteX1" fmla="*/ 318592 w 487100"/>
                <a:gd name="connsiteY1" fmla="*/ 130645 h 348805"/>
                <a:gd name="connsiteX2" fmla="*/ 194346 w 487100"/>
                <a:gd name="connsiteY2" fmla="*/ 5894 h 348805"/>
                <a:gd name="connsiteX3" fmla="*/ 307310 w 487100"/>
                <a:gd name="connsiteY3" fmla="*/ 0 h 348805"/>
                <a:gd name="connsiteX4" fmla="*/ 487100 w 487100"/>
                <a:gd name="connsiteY4" fmla="*/ 173777 h 348805"/>
                <a:gd name="connsiteX5" fmla="*/ 300285 w 487100"/>
                <a:gd name="connsiteY5" fmla="*/ 348805 h 348805"/>
                <a:gd name="connsiteX6" fmla="*/ 198602 w 487100"/>
                <a:gd name="connsiteY6" fmla="*/ 333386 h 348805"/>
                <a:gd name="connsiteX7" fmla="*/ 318592 w 487100"/>
                <a:gd name="connsiteY7" fmla="*/ 209259 h 348805"/>
                <a:gd name="connsiteX8" fmla="*/ 0 w 487100"/>
                <a:gd name="connsiteY8" fmla="*/ 213396 h 348805"/>
                <a:gd name="connsiteX9" fmla="*/ 16550 w 487100"/>
                <a:gd name="connsiteY9" fmla="*/ 122370 h 348805"/>
                <a:gd name="connsiteX0" fmla="*/ 16550 w 487100"/>
                <a:gd name="connsiteY0" fmla="*/ 122370 h 344043"/>
                <a:gd name="connsiteX1" fmla="*/ 318592 w 487100"/>
                <a:gd name="connsiteY1" fmla="*/ 130645 h 344043"/>
                <a:gd name="connsiteX2" fmla="*/ 194346 w 487100"/>
                <a:gd name="connsiteY2" fmla="*/ 5894 h 344043"/>
                <a:gd name="connsiteX3" fmla="*/ 307310 w 487100"/>
                <a:gd name="connsiteY3" fmla="*/ 0 h 344043"/>
                <a:gd name="connsiteX4" fmla="*/ 487100 w 487100"/>
                <a:gd name="connsiteY4" fmla="*/ 173777 h 344043"/>
                <a:gd name="connsiteX5" fmla="*/ 312191 w 487100"/>
                <a:gd name="connsiteY5" fmla="*/ 344043 h 344043"/>
                <a:gd name="connsiteX6" fmla="*/ 198602 w 487100"/>
                <a:gd name="connsiteY6" fmla="*/ 333386 h 344043"/>
                <a:gd name="connsiteX7" fmla="*/ 318592 w 487100"/>
                <a:gd name="connsiteY7" fmla="*/ 209259 h 344043"/>
                <a:gd name="connsiteX8" fmla="*/ 0 w 487100"/>
                <a:gd name="connsiteY8" fmla="*/ 213396 h 344043"/>
                <a:gd name="connsiteX9" fmla="*/ 16550 w 487100"/>
                <a:gd name="connsiteY9" fmla="*/ 122370 h 344043"/>
                <a:gd name="connsiteX0" fmla="*/ 16550 w 487100"/>
                <a:gd name="connsiteY0" fmla="*/ 122370 h 344043"/>
                <a:gd name="connsiteX1" fmla="*/ 318592 w 487100"/>
                <a:gd name="connsiteY1" fmla="*/ 130645 h 344043"/>
                <a:gd name="connsiteX2" fmla="*/ 194346 w 487100"/>
                <a:gd name="connsiteY2" fmla="*/ 5894 h 344043"/>
                <a:gd name="connsiteX3" fmla="*/ 307310 w 487100"/>
                <a:gd name="connsiteY3" fmla="*/ 0 h 344043"/>
                <a:gd name="connsiteX4" fmla="*/ 487100 w 487100"/>
                <a:gd name="connsiteY4" fmla="*/ 173777 h 344043"/>
                <a:gd name="connsiteX5" fmla="*/ 312191 w 487100"/>
                <a:gd name="connsiteY5" fmla="*/ 344043 h 344043"/>
                <a:gd name="connsiteX6" fmla="*/ 196221 w 487100"/>
                <a:gd name="connsiteY6" fmla="*/ 342911 h 344043"/>
                <a:gd name="connsiteX7" fmla="*/ 318592 w 487100"/>
                <a:gd name="connsiteY7" fmla="*/ 209259 h 344043"/>
                <a:gd name="connsiteX8" fmla="*/ 0 w 487100"/>
                <a:gd name="connsiteY8" fmla="*/ 213396 h 344043"/>
                <a:gd name="connsiteX9" fmla="*/ 16550 w 487100"/>
                <a:gd name="connsiteY9" fmla="*/ 122370 h 344043"/>
                <a:gd name="connsiteX0" fmla="*/ 16550 w 487100"/>
                <a:gd name="connsiteY0" fmla="*/ 122370 h 344043"/>
                <a:gd name="connsiteX1" fmla="*/ 318592 w 487100"/>
                <a:gd name="connsiteY1" fmla="*/ 130645 h 344043"/>
                <a:gd name="connsiteX2" fmla="*/ 194346 w 487100"/>
                <a:gd name="connsiteY2" fmla="*/ 5894 h 344043"/>
                <a:gd name="connsiteX3" fmla="*/ 307310 w 487100"/>
                <a:gd name="connsiteY3" fmla="*/ 0 h 344043"/>
                <a:gd name="connsiteX4" fmla="*/ 487100 w 487100"/>
                <a:gd name="connsiteY4" fmla="*/ 173777 h 344043"/>
                <a:gd name="connsiteX5" fmla="*/ 312191 w 487100"/>
                <a:gd name="connsiteY5" fmla="*/ 344043 h 344043"/>
                <a:gd name="connsiteX6" fmla="*/ 196221 w 487100"/>
                <a:gd name="connsiteY6" fmla="*/ 342911 h 344043"/>
                <a:gd name="connsiteX7" fmla="*/ 323355 w 487100"/>
                <a:gd name="connsiteY7" fmla="*/ 214022 h 344043"/>
                <a:gd name="connsiteX8" fmla="*/ 0 w 487100"/>
                <a:gd name="connsiteY8" fmla="*/ 213396 h 344043"/>
                <a:gd name="connsiteX9" fmla="*/ 16550 w 487100"/>
                <a:gd name="connsiteY9" fmla="*/ 122370 h 344043"/>
                <a:gd name="connsiteX0" fmla="*/ 0 w 489600"/>
                <a:gd name="connsiteY0" fmla="*/ 122370 h 344043"/>
                <a:gd name="connsiteX1" fmla="*/ 321092 w 489600"/>
                <a:gd name="connsiteY1" fmla="*/ 130645 h 344043"/>
                <a:gd name="connsiteX2" fmla="*/ 196846 w 489600"/>
                <a:gd name="connsiteY2" fmla="*/ 5894 h 344043"/>
                <a:gd name="connsiteX3" fmla="*/ 309810 w 489600"/>
                <a:gd name="connsiteY3" fmla="*/ 0 h 344043"/>
                <a:gd name="connsiteX4" fmla="*/ 489600 w 489600"/>
                <a:gd name="connsiteY4" fmla="*/ 173777 h 344043"/>
                <a:gd name="connsiteX5" fmla="*/ 314691 w 489600"/>
                <a:gd name="connsiteY5" fmla="*/ 344043 h 344043"/>
                <a:gd name="connsiteX6" fmla="*/ 198721 w 489600"/>
                <a:gd name="connsiteY6" fmla="*/ 342911 h 344043"/>
                <a:gd name="connsiteX7" fmla="*/ 325855 w 489600"/>
                <a:gd name="connsiteY7" fmla="*/ 214022 h 344043"/>
                <a:gd name="connsiteX8" fmla="*/ 2500 w 489600"/>
                <a:gd name="connsiteY8" fmla="*/ 213396 h 344043"/>
                <a:gd name="connsiteX9" fmla="*/ 0 w 489600"/>
                <a:gd name="connsiteY9" fmla="*/ 122370 h 344043"/>
                <a:gd name="connsiteX0" fmla="*/ 0 w 489600"/>
                <a:gd name="connsiteY0" fmla="*/ 122370 h 344043"/>
                <a:gd name="connsiteX1" fmla="*/ 321092 w 489600"/>
                <a:gd name="connsiteY1" fmla="*/ 128264 h 344043"/>
                <a:gd name="connsiteX2" fmla="*/ 196846 w 489600"/>
                <a:gd name="connsiteY2" fmla="*/ 5894 h 344043"/>
                <a:gd name="connsiteX3" fmla="*/ 309810 w 489600"/>
                <a:gd name="connsiteY3" fmla="*/ 0 h 344043"/>
                <a:gd name="connsiteX4" fmla="*/ 489600 w 489600"/>
                <a:gd name="connsiteY4" fmla="*/ 173777 h 344043"/>
                <a:gd name="connsiteX5" fmla="*/ 314691 w 489600"/>
                <a:gd name="connsiteY5" fmla="*/ 344043 h 344043"/>
                <a:gd name="connsiteX6" fmla="*/ 198721 w 489600"/>
                <a:gd name="connsiteY6" fmla="*/ 342911 h 344043"/>
                <a:gd name="connsiteX7" fmla="*/ 325855 w 489600"/>
                <a:gd name="connsiteY7" fmla="*/ 214022 h 344043"/>
                <a:gd name="connsiteX8" fmla="*/ 2500 w 489600"/>
                <a:gd name="connsiteY8" fmla="*/ 213396 h 344043"/>
                <a:gd name="connsiteX9" fmla="*/ 0 w 489600"/>
                <a:gd name="connsiteY9" fmla="*/ 122370 h 344043"/>
                <a:gd name="connsiteX0" fmla="*/ 3095 w 487933"/>
                <a:gd name="connsiteY0" fmla="*/ 122370 h 344043"/>
                <a:gd name="connsiteX1" fmla="*/ 319425 w 487933"/>
                <a:gd name="connsiteY1" fmla="*/ 128264 h 344043"/>
                <a:gd name="connsiteX2" fmla="*/ 195179 w 487933"/>
                <a:gd name="connsiteY2" fmla="*/ 5894 h 344043"/>
                <a:gd name="connsiteX3" fmla="*/ 308143 w 487933"/>
                <a:gd name="connsiteY3" fmla="*/ 0 h 344043"/>
                <a:gd name="connsiteX4" fmla="*/ 487933 w 487933"/>
                <a:gd name="connsiteY4" fmla="*/ 173777 h 344043"/>
                <a:gd name="connsiteX5" fmla="*/ 313024 w 487933"/>
                <a:gd name="connsiteY5" fmla="*/ 344043 h 344043"/>
                <a:gd name="connsiteX6" fmla="*/ 197054 w 487933"/>
                <a:gd name="connsiteY6" fmla="*/ 342911 h 344043"/>
                <a:gd name="connsiteX7" fmla="*/ 324188 w 487933"/>
                <a:gd name="connsiteY7" fmla="*/ 214022 h 344043"/>
                <a:gd name="connsiteX8" fmla="*/ 833 w 487933"/>
                <a:gd name="connsiteY8" fmla="*/ 213396 h 344043"/>
                <a:gd name="connsiteX9" fmla="*/ 3095 w 487933"/>
                <a:gd name="connsiteY9" fmla="*/ 122370 h 344043"/>
                <a:gd name="connsiteX0" fmla="*/ 3095 w 487933"/>
                <a:gd name="connsiteY0" fmla="*/ 122370 h 344043"/>
                <a:gd name="connsiteX1" fmla="*/ 319425 w 487933"/>
                <a:gd name="connsiteY1" fmla="*/ 128264 h 344043"/>
                <a:gd name="connsiteX2" fmla="*/ 195179 w 487933"/>
                <a:gd name="connsiteY2" fmla="*/ 5894 h 344043"/>
                <a:gd name="connsiteX3" fmla="*/ 308143 w 487933"/>
                <a:gd name="connsiteY3" fmla="*/ 0 h 344043"/>
                <a:gd name="connsiteX4" fmla="*/ 487933 w 487933"/>
                <a:gd name="connsiteY4" fmla="*/ 173777 h 344043"/>
                <a:gd name="connsiteX5" fmla="*/ 313024 w 487933"/>
                <a:gd name="connsiteY5" fmla="*/ 344043 h 344043"/>
                <a:gd name="connsiteX6" fmla="*/ 197054 w 487933"/>
                <a:gd name="connsiteY6" fmla="*/ 342911 h 344043"/>
                <a:gd name="connsiteX7" fmla="*/ 312281 w 487933"/>
                <a:gd name="connsiteY7" fmla="*/ 214022 h 344043"/>
                <a:gd name="connsiteX8" fmla="*/ 833 w 487933"/>
                <a:gd name="connsiteY8" fmla="*/ 213396 h 344043"/>
                <a:gd name="connsiteX9" fmla="*/ 3095 w 487933"/>
                <a:gd name="connsiteY9" fmla="*/ 122370 h 344043"/>
                <a:gd name="connsiteX0" fmla="*/ 3095 w 487933"/>
                <a:gd name="connsiteY0" fmla="*/ 122370 h 344043"/>
                <a:gd name="connsiteX1" fmla="*/ 312282 w 487933"/>
                <a:gd name="connsiteY1" fmla="*/ 128264 h 344043"/>
                <a:gd name="connsiteX2" fmla="*/ 195179 w 487933"/>
                <a:gd name="connsiteY2" fmla="*/ 5894 h 344043"/>
                <a:gd name="connsiteX3" fmla="*/ 308143 w 487933"/>
                <a:gd name="connsiteY3" fmla="*/ 0 h 344043"/>
                <a:gd name="connsiteX4" fmla="*/ 487933 w 487933"/>
                <a:gd name="connsiteY4" fmla="*/ 173777 h 344043"/>
                <a:gd name="connsiteX5" fmla="*/ 313024 w 487933"/>
                <a:gd name="connsiteY5" fmla="*/ 344043 h 344043"/>
                <a:gd name="connsiteX6" fmla="*/ 197054 w 487933"/>
                <a:gd name="connsiteY6" fmla="*/ 342911 h 344043"/>
                <a:gd name="connsiteX7" fmla="*/ 312281 w 487933"/>
                <a:gd name="connsiteY7" fmla="*/ 214022 h 344043"/>
                <a:gd name="connsiteX8" fmla="*/ 833 w 487933"/>
                <a:gd name="connsiteY8" fmla="*/ 213396 h 344043"/>
                <a:gd name="connsiteX9" fmla="*/ 3095 w 487933"/>
                <a:gd name="connsiteY9" fmla="*/ 122370 h 344043"/>
                <a:gd name="connsiteX0" fmla="*/ 3095 w 480789"/>
                <a:gd name="connsiteY0" fmla="*/ 122370 h 344043"/>
                <a:gd name="connsiteX1" fmla="*/ 312282 w 480789"/>
                <a:gd name="connsiteY1" fmla="*/ 128264 h 344043"/>
                <a:gd name="connsiteX2" fmla="*/ 195179 w 480789"/>
                <a:gd name="connsiteY2" fmla="*/ 5894 h 344043"/>
                <a:gd name="connsiteX3" fmla="*/ 308143 w 480789"/>
                <a:gd name="connsiteY3" fmla="*/ 0 h 344043"/>
                <a:gd name="connsiteX4" fmla="*/ 480789 w 480789"/>
                <a:gd name="connsiteY4" fmla="*/ 171396 h 344043"/>
                <a:gd name="connsiteX5" fmla="*/ 313024 w 480789"/>
                <a:gd name="connsiteY5" fmla="*/ 344043 h 344043"/>
                <a:gd name="connsiteX6" fmla="*/ 197054 w 480789"/>
                <a:gd name="connsiteY6" fmla="*/ 342911 h 344043"/>
                <a:gd name="connsiteX7" fmla="*/ 312281 w 480789"/>
                <a:gd name="connsiteY7" fmla="*/ 214022 h 344043"/>
                <a:gd name="connsiteX8" fmla="*/ 833 w 480789"/>
                <a:gd name="connsiteY8" fmla="*/ 213396 h 344043"/>
                <a:gd name="connsiteX9" fmla="*/ 3095 w 480789"/>
                <a:gd name="connsiteY9" fmla="*/ 122370 h 344043"/>
                <a:gd name="connsiteX0" fmla="*/ 3095 w 480789"/>
                <a:gd name="connsiteY0" fmla="*/ 131895 h 353568"/>
                <a:gd name="connsiteX1" fmla="*/ 312282 w 480789"/>
                <a:gd name="connsiteY1" fmla="*/ 137789 h 353568"/>
                <a:gd name="connsiteX2" fmla="*/ 195179 w 480789"/>
                <a:gd name="connsiteY2" fmla="*/ 15419 h 353568"/>
                <a:gd name="connsiteX3" fmla="*/ 305762 w 480789"/>
                <a:gd name="connsiteY3" fmla="*/ 0 h 353568"/>
                <a:gd name="connsiteX4" fmla="*/ 480789 w 480789"/>
                <a:gd name="connsiteY4" fmla="*/ 180921 h 353568"/>
                <a:gd name="connsiteX5" fmla="*/ 313024 w 480789"/>
                <a:gd name="connsiteY5" fmla="*/ 353568 h 353568"/>
                <a:gd name="connsiteX6" fmla="*/ 197054 w 480789"/>
                <a:gd name="connsiteY6" fmla="*/ 352436 h 353568"/>
                <a:gd name="connsiteX7" fmla="*/ 312281 w 480789"/>
                <a:gd name="connsiteY7" fmla="*/ 223547 h 353568"/>
                <a:gd name="connsiteX8" fmla="*/ 833 w 480789"/>
                <a:gd name="connsiteY8" fmla="*/ 222921 h 353568"/>
                <a:gd name="connsiteX9" fmla="*/ 3095 w 480789"/>
                <a:gd name="connsiteY9" fmla="*/ 131895 h 353568"/>
                <a:gd name="connsiteX0" fmla="*/ 3095 w 480789"/>
                <a:gd name="connsiteY0" fmla="*/ 129514 h 351187"/>
                <a:gd name="connsiteX1" fmla="*/ 312282 w 480789"/>
                <a:gd name="connsiteY1" fmla="*/ 135408 h 351187"/>
                <a:gd name="connsiteX2" fmla="*/ 195179 w 480789"/>
                <a:gd name="connsiteY2" fmla="*/ 13038 h 351187"/>
                <a:gd name="connsiteX3" fmla="*/ 310524 w 480789"/>
                <a:gd name="connsiteY3" fmla="*/ 0 h 351187"/>
                <a:gd name="connsiteX4" fmla="*/ 480789 w 480789"/>
                <a:gd name="connsiteY4" fmla="*/ 178540 h 351187"/>
                <a:gd name="connsiteX5" fmla="*/ 313024 w 480789"/>
                <a:gd name="connsiteY5" fmla="*/ 351187 h 351187"/>
                <a:gd name="connsiteX6" fmla="*/ 197054 w 480789"/>
                <a:gd name="connsiteY6" fmla="*/ 350055 h 351187"/>
                <a:gd name="connsiteX7" fmla="*/ 312281 w 480789"/>
                <a:gd name="connsiteY7" fmla="*/ 221166 h 351187"/>
                <a:gd name="connsiteX8" fmla="*/ 833 w 480789"/>
                <a:gd name="connsiteY8" fmla="*/ 220540 h 351187"/>
                <a:gd name="connsiteX9" fmla="*/ 3095 w 480789"/>
                <a:gd name="connsiteY9" fmla="*/ 129514 h 351187"/>
                <a:gd name="connsiteX0" fmla="*/ 3095 w 480789"/>
                <a:gd name="connsiteY0" fmla="*/ 129514 h 351187"/>
                <a:gd name="connsiteX1" fmla="*/ 312282 w 480789"/>
                <a:gd name="connsiteY1" fmla="*/ 135408 h 351187"/>
                <a:gd name="connsiteX2" fmla="*/ 195179 w 480789"/>
                <a:gd name="connsiteY2" fmla="*/ 13038 h 351187"/>
                <a:gd name="connsiteX3" fmla="*/ 310524 w 480789"/>
                <a:gd name="connsiteY3" fmla="*/ 0 h 351187"/>
                <a:gd name="connsiteX4" fmla="*/ 480789 w 480789"/>
                <a:gd name="connsiteY4" fmla="*/ 178540 h 351187"/>
                <a:gd name="connsiteX5" fmla="*/ 313024 w 480789"/>
                <a:gd name="connsiteY5" fmla="*/ 351187 h 351187"/>
                <a:gd name="connsiteX6" fmla="*/ 194672 w 480789"/>
                <a:gd name="connsiteY6" fmla="*/ 350055 h 351187"/>
                <a:gd name="connsiteX7" fmla="*/ 312281 w 480789"/>
                <a:gd name="connsiteY7" fmla="*/ 221166 h 351187"/>
                <a:gd name="connsiteX8" fmla="*/ 833 w 480789"/>
                <a:gd name="connsiteY8" fmla="*/ 220540 h 351187"/>
                <a:gd name="connsiteX9" fmla="*/ 3095 w 480789"/>
                <a:gd name="connsiteY9" fmla="*/ 129514 h 351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80789" h="351187">
                  <a:moveTo>
                    <a:pt x="3095" y="129514"/>
                  </a:moveTo>
                  <a:lnTo>
                    <a:pt x="312282" y="135408"/>
                  </a:lnTo>
                  <a:lnTo>
                    <a:pt x="195179" y="13038"/>
                  </a:lnTo>
                  <a:lnTo>
                    <a:pt x="310524" y="0"/>
                  </a:lnTo>
                  <a:lnTo>
                    <a:pt x="480789" y="178540"/>
                  </a:lnTo>
                  <a:lnTo>
                    <a:pt x="313024" y="351187"/>
                  </a:lnTo>
                  <a:lnTo>
                    <a:pt x="194672" y="350055"/>
                  </a:lnTo>
                  <a:lnTo>
                    <a:pt x="312281" y="221166"/>
                  </a:lnTo>
                  <a:lnTo>
                    <a:pt x="833" y="220540"/>
                  </a:lnTo>
                  <a:cubicBezTo>
                    <a:pt x="0" y="190198"/>
                    <a:pt x="3928" y="159856"/>
                    <a:pt x="3095" y="1295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12" name="Oval 11">
              <a:hlinkClick r:id="" action="ppaction://hlinkshowjump?jump=nextslide"/>
            </p:cNvPr>
            <p:cNvSpPr/>
            <p:nvPr userDrawn="1"/>
          </p:nvSpPr>
          <p:spPr>
            <a:xfrm>
              <a:off x="1276349" y="5514975"/>
              <a:ext cx="182880" cy="18288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</p:grpSp>
      <p:sp>
        <p:nvSpPr>
          <p:cNvPr id="13" name="Freeform 12">
            <a:hlinkClick r:id="" action="ppaction://hlinkshowjump?jump=previousslide"/>
          </p:cNvPr>
          <p:cNvSpPr>
            <a:spLocks noChangeAspect="1"/>
          </p:cNvSpPr>
          <p:nvPr userDrawn="1"/>
        </p:nvSpPr>
        <p:spPr>
          <a:xfrm flipH="1">
            <a:off x="1049338" y="6530975"/>
            <a:ext cx="146050" cy="106363"/>
          </a:xfrm>
          <a:custGeom>
            <a:avLst/>
            <a:gdLst>
              <a:gd name="connsiteX0" fmla="*/ 16550 w 479956"/>
              <a:gd name="connsiteY0" fmla="*/ 119989 h 339280"/>
              <a:gd name="connsiteX1" fmla="*/ 318592 w 479956"/>
              <a:gd name="connsiteY1" fmla="*/ 128264 h 339280"/>
              <a:gd name="connsiteX2" fmla="*/ 211015 w 479956"/>
              <a:gd name="connsiteY2" fmla="*/ 8275 h 339280"/>
              <a:gd name="connsiteX3" fmla="*/ 314454 w 479956"/>
              <a:gd name="connsiteY3" fmla="*/ 0 h 339280"/>
              <a:gd name="connsiteX4" fmla="*/ 479956 w 479956"/>
              <a:gd name="connsiteY4" fmla="*/ 173777 h 339280"/>
              <a:gd name="connsiteX5" fmla="*/ 297904 w 479956"/>
              <a:gd name="connsiteY5" fmla="*/ 339280 h 339280"/>
              <a:gd name="connsiteX6" fmla="*/ 198602 w 479956"/>
              <a:gd name="connsiteY6" fmla="*/ 331005 h 339280"/>
              <a:gd name="connsiteX7" fmla="*/ 318592 w 479956"/>
              <a:gd name="connsiteY7" fmla="*/ 206878 h 339280"/>
              <a:gd name="connsiteX8" fmla="*/ 0 w 479956"/>
              <a:gd name="connsiteY8" fmla="*/ 211015 h 339280"/>
              <a:gd name="connsiteX9" fmla="*/ 16550 w 479956"/>
              <a:gd name="connsiteY9" fmla="*/ 119989 h 339280"/>
              <a:gd name="connsiteX0" fmla="*/ 16550 w 479956"/>
              <a:gd name="connsiteY0" fmla="*/ 119989 h 339280"/>
              <a:gd name="connsiteX1" fmla="*/ 318592 w 479956"/>
              <a:gd name="connsiteY1" fmla="*/ 128264 h 339280"/>
              <a:gd name="connsiteX2" fmla="*/ 194346 w 479956"/>
              <a:gd name="connsiteY2" fmla="*/ 3513 h 339280"/>
              <a:gd name="connsiteX3" fmla="*/ 314454 w 479956"/>
              <a:gd name="connsiteY3" fmla="*/ 0 h 339280"/>
              <a:gd name="connsiteX4" fmla="*/ 479956 w 479956"/>
              <a:gd name="connsiteY4" fmla="*/ 173777 h 339280"/>
              <a:gd name="connsiteX5" fmla="*/ 297904 w 479956"/>
              <a:gd name="connsiteY5" fmla="*/ 339280 h 339280"/>
              <a:gd name="connsiteX6" fmla="*/ 198602 w 479956"/>
              <a:gd name="connsiteY6" fmla="*/ 331005 h 339280"/>
              <a:gd name="connsiteX7" fmla="*/ 318592 w 479956"/>
              <a:gd name="connsiteY7" fmla="*/ 206878 h 339280"/>
              <a:gd name="connsiteX8" fmla="*/ 0 w 479956"/>
              <a:gd name="connsiteY8" fmla="*/ 211015 h 339280"/>
              <a:gd name="connsiteX9" fmla="*/ 16550 w 479956"/>
              <a:gd name="connsiteY9" fmla="*/ 119989 h 339280"/>
              <a:gd name="connsiteX0" fmla="*/ 16550 w 479956"/>
              <a:gd name="connsiteY0" fmla="*/ 122370 h 341661"/>
              <a:gd name="connsiteX1" fmla="*/ 318592 w 479956"/>
              <a:gd name="connsiteY1" fmla="*/ 130645 h 341661"/>
              <a:gd name="connsiteX2" fmla="*/ 194346 w 479956"/>
              <a:gd name="connsiteY2" fmla="*/ 5894 h 341661"/>
              <a:gd name="connsiteX3" fmla="*/ 307310 w 479956"/>
              <a:gd name="connsiteY3" fmla="*/ 0 h 341661"/>
              <a:gd name="connsiteX4" fmla="*/ 479956 w 479956"/>
              <a:gd name="connsiteY4" fmla="*/ 176158 h 341661"/>
              <a:gd name="connsiteX5" fmla="*/ 297904 w 479956"/>
              <a:gd name="connsiteY5" fmla="*/ 341661 h 341661"/>
              <a:gd name="connsiteX6" fmla="*/ 198602 w 479956"/>
              <a:gd name="connsiteY6" fmla="*/ 333386 h 341661"/>
              <a:gd name="connsiteX7" fmla="*/ 318592 w 479956"/>
              <a:gd name="connsiteY7" fmla="*/ 209259 h 341661"/>
              <a:gd name="connsiteX8" fmla="*/ 0 w 479956"/>
              <a:gd name="connsiteY8" fmla="*/ 213396 h 341661"/>
              <a:gd name="connsiteX9" fmla="*/ 16550 w 479956"/>
              <a:gd name="connsiteY9" fmla="*/ 122370 h 341661"/>
              <a:gd name="connsiteX0" fmla="*/ 16550 w 487100"/>
              <a:gd name="connsiteY0" fmla="*/ 122370 h 341661"/>
              <a:gd name="connsiteX1" fmla="*/ 318592 w 487100"/>
              <a:gd name="connsiteY1" fmla="*/ 130645 h 341661"/>
              <a:gd name="connsiteX2" fmla="*/ 194346 w 487100"/>
              <a:gd name="connsiteY2" fmla="*/ 5894 h 341661"/>
              <a:gd name="connsiteX3" fmla="*/ 307310 w 487100"/>
              <a:gd name="connsiteY3" fmla="*/ 0 h 341661"/>
              <a:gd name="connsiteX4" fmla="*/ 487100 w 487100"/>
              <a:gd name="connsiteY4" fmla="*/ 173777 h 341661"/>
              <a:gd name="connsiteX5" fmla="*/ 297904 w 487100"/>
              <a:gd name="connsiteY5" fmla="*/ 341661 h 341661"/>
              <a:gd name="connsiteX6" fmla="*/ 198602 w 487100"/>
              <a:gd name="connsiteY6" fmla="*/ 333386 h 341661"/>
              <a:gd name="connsiteX7" fmla="*/ 318592 w 487100"/>
              <a:gd name="connsiteY7" fmla="*/ 209259 h 341661"/>
              <a:gd name="connsiteX8" fmla="*/ 0 w 487100"/>
              <a:gd name="connsiteY8" fmla="*/ 213396 h 341661"/>
              <a:gd name="connsiteX9" fmla="*/ 16550 w 487100"/>
              <a:gd name="connsiteY9" fmla="*/ 122370 h 341661"/>
              <a:gd name="connsiteX0" fmla="*/ 16550 w 487100"/>
              <a:gd name="connsiteY0" fmla="*/ 122370 h 348805"/>
              <a:gd name="connsiteX1" fmla="*/ 318592 w 487100"/>
              <a:gd name="connsiteY1" fmla="*/ 130645 h 348805"/>
              <a:gd name="connsiteX2" fmla="*/ 194346 w 487100"/>
              <a:gd name="connsiteY2" fmla="*/ 5894 h 348805"/>
              <a:gd name="connsiteX3" fmla="*/ 307310 w 487100"/>
              <a:gd name="connsiteY3" fmla="*/ 0 h 348805"/>
              <a:gd name="connsiteX4" fmla="*/ 487100 w 487100"/>
              <a:gd name="connsiteY4" fmla="*/ 173777 h 348805"/>
              <a:gd name="connsiteX5" fmla="*/ 300285 w 487100"/>
              <a:gd name="connsiteY5" fmla="*/ 348805 h 348805"/>
              <a:gd name="connsiteX6" fmla="*/ 198602 w 487100"/>
              <a:gd name="connsiteY6" fmla="*/ 333386 h 348805"/>
              <a:gd name="connsiteX7" fmla="*/ 318592 w 487100"/>
              <a:gd name="connsiteY7" fmla="*/ 209259 h 348805"/>
              <a:gd name="connsiteX8" fmla="*/ 0 w 487100"/>
              <a:gd name="connsiteY8" fmla="*/ 213396 h 348805"/>
              <a:gd name="connsiteX9" fmla="*/ 16550 w 487100"/>
              <a:gd name="connsiteY9" fmla="*/ 122370 h 348805"/>
              <a:gd name="connsiteX0" fmla="*/ 16550 w 487100"/>
              <a:gd name="connsiteY0" fmla="*/ 122370 h 344043"/>
              <a:gd name="connsiteX1" fmla="*/ 318592 w 487100"/>
              <a:gd name="connsiteY1" fmla="*/ 130645 h 344043"/>
              <a:gd name="connsiteX2" fmla="*/ 194346 w 487100"/>
              <a:gd name="connsiteY2" fmla="*/ 5894 h 344043"/>
              <a:gd name="connsiteX3" fmla="*/ 307310 w 487100"/>
              <a:gd name="connsiteY3" fmla="*/ 0 h 344043"/>
              <a:gd name="connsiteX4" fmla="*/ 487100 w 487100"/>
              <a:gd name="connsiteY4" fmla="*/ 173777 h 344043"/>
              <a:gd name="connsiteX5" fmla="*/ 312191 w 487100"/>
              <a:gd name="connsiteY5" fmla="*/ 344043 h 344043"/>
              <a:gd name="connsiteX6" fmla="*/ 198602 w 487100"/>
              <a:gd name="connsiteY6" fmla="*/ 333386 h 344043"/>
              <a:gd name="connsiteX7" fmla="*/ 318592 w 487100"/>
              <a:gd name="connsiteY7" fmla="*/ 209259 h 344043"/>
              <a:gd name="connsiteX8" fmla="*/ 0 w 487100"/>
              <a:gd name="connsiteY8" fmla="*/ 213396 h 344043"/>
              <a:gd name="connsiteX9" fmla="*/ 16550 w 487100"/>
              <a:gd name="connsiteY9" fmla="*/ 122370 h 344043"/>
              <a:gd name="connsiteX0" fmla="*/ 16550 w 487100"/>
              <a:gd name="connsiteY0" fmla="*/ 122370 h 344043"/>
              <a:gd name="connsiteX1" fmla="*/ 318592 w 487100"/>
              <a:gd name="connsiteY1" fmla="*/ 130645 h 344043"/>
              <a:gd name="connsiteX2" fmla="*/ 194346 w 487100"/>
              <a:gd name="connsiteY2" fmla="*/ 5894 h 344043"/>
              <a:gd name="connsiteX3" fmla="*/ 307310 w 487100"/>
              <a:gd name="connsiteY3" fmla="*/ 0 h 344043"/>
              <a:gd name="connsiteX4" fmla="*/ 487100 w 487100"/>
              <a:gd name="connsiteY4" fmla="*/ 173777 h 344043"/>
              <a:gd name="connsiteX5" fmla="*/ 312191 w 487100"/>
              <a:gd name="connsiteY5" fmla="*/ 344043 h 344043"/>
              <a:gd name="connsiteX6" fmla="*/ 196221 w 487100"/>
              <a:gd name="connsiteY6" fmla="*/ 342911 h 344043"/>
              <a:gd name="connsiteX7" fmla="*/ 318592 w 487100"/>
              <a:gd name="connsiteY7" fmla="*/ 209259 h 344043"/>
              <a:gd name="connsiteX8" fmla="*/ 0 w 487100"/>
              <a:gd name="connsiteY8" fmla="*/ 213396 h 344043"/>
              <a:gd name="connsiteX9" fmla="*/ 16550 w 487100"/>
              <a:gd name="connsiteY9" fmla="*/ 122370 h 344043"/>
              <a:gd name="connsiteX0" fmla="*/ 16550 w 487100"/>
              <a:gd name="connsiteY0" fmla="*/ 122370 h 344043"/>
              <a:gd name="connsiteX1" fmla="*/ 318592 w 487100"/>
              <a:gd name="connsiteY1" fmla="*/ 130645 h 344043"/>
              <a:gd name="connsiteX2" fmla="*/ 194346 w 487100"/>
              <a:gd name="connsiteY2" fmla="*/ 5894 h 344043"/>
              <a:gd name="connsiteX3" fmla="*/ 307310 w 487100"/>
              <a:gd name="connsiteY3" fmla="*/ 0 h 344043"/>
              <a:gd name="connsiteX4" fmla="*/ 487100 w 487100"/>
              <a:gd name="connsiteY4" fmla="*/ 173777 h 344043"/>
              <a:gd name="connsiteX5" fmla="*/ 312191 w 487100"/>
              <a:gd name="connsiteY5" fmla="*/ 344043 h 344043"/>
              <a:gd name="connsiteX6" fmla="*/ 196221 w 487100"/>
              <a:gd name="connsiteY6" fmla="*/ 342911 h 344043"/>
              <a:gd name="connsiteX7" fmla="*/ 323355 w 487100"/>
              <a:gd name="connsiteY7" fmla="*/ 214022 h 344043"/>
              <a:gd name="connsiteX8" fmla="*/ 0 w 487100"/>
              <a:gd name="connsiteY8" fmla="*/ 213396 h 344043"/>
              <a:gd name="connsiteX9" fmla="*/ 16550 w 487100"/>
              <a:gd name="connsiteY9" fmla="*/ 122370 h 344043"/>
              <a:gd name="connsiteX0" fmla="*/ 0 w 489600"/>
              <a:gd name="connsiteY0" fmla="*/ 122370 h 344043"/>
              <a:gd name="connsiteX1" fmla="*/ 321092 w 489600"/>
              <a:gd name="connsiteY1" fmla="*/ 130645 h 344043"/>
              <a:gd name="connsiteX2" fmla="*/ 196846 w 489600"/>
              <a:gd name="connsiteY2" fmla="*/ 5894 h 344043"/>
              <a:gd name="connsiteX3" fmla="*/ 309810 w 489600"/>
              <a:gd name="connsiteY3" fmla="*/ 0 h 344043"/>
              <a:gd name="connsiteX4" fmla="*/ 489600 w 489600"/>
              <a:gd name="connsiteY4" fmla="*/ 173777 h 344043"/>
              <a:gd name="connsiteX5" fmla="*/ 314691 w 489600"/>
              <a:gd name="connsiteY5" fmla="*/ 344043 h 344043"/>
              <a:gd name="connsiteX6" fmla="*/ 198721 w 489600"/>
              <a:gd name="connsiteY6" fmla="*/ 342911 h 344043"/>
              <a:gd name="connsiteX7" fmla="*/ 325855 w 489600"/>
              <a:gd name="connsiteY7" fmla="*/ 214022 h 344043"/>
              <a:gd name="connsiteX8" fmla="*/ 2500 w 489600"/>
              <a:gd name="connsiteY8" fmla="*/ 213396 h 344043"/>
              <a:gd name="connsiteX9" fmla="*/ 0 w 489600"/>
              <a:gd name="connsiteY9" fmla="*/ 122370 h 344043"/>
              <a:gd name="connsiteX0" fmla="*/ 0 w 489600"/>
              <a:gd name="connsiteY0" fmla="*/ 122370 h 344043"/>
              <a:gd name="connsiteX1" fmla="*/ 321092 w 489600"/>
              <a:gd name="connsiteY1" fmla="*/ 128264 h 344043"/>
              <a:gd name="connsiteX2" fmla="*/ 196846 w 489600"/>
              <a:gd name="connsiteY2" fmla="*/ 5894 h 344043"/>
              <a:gd name="connsiteX3" fmla="*/ 309810 w 489600"/>
              <a:gd name="connsiteY3" fmla="*/ 0 h 344043"/>
              <a:gd name="connsiteX4" fmla="*/ 489600 w 489600"/>
              <a:gd name="connsiteY4" fmla="*/ 173777 h 344043"/>
              <a:gd name="connsiteX5" fmla="*/ 314691 w 489600"/>
              <a:gd name="connsiteY5" fmla="*/ 344043 h 344043"/>
              <a:gd name="connsiteX6" fmla="*/ 198721 w 489600"/>
              <a:gd name="connsiteY6" fmla="*/ 342911 h 344043"/>
              <a:gd name="connsiteX7" fmla="*/ 325855 w 489600"/>
              <a:gd name="connsiteY7" fmla="*/ 214022 h 344043"/>
              <a:gd name="connsiteX8" fmla="*/ 2500 w 489600"/>
              <a:gd name="connsiteY8" fmla="*/ 213396 h 344043"/>
              <a:gd name="connsiteX9" fmla="*/ 0 w 489600"/>
              <a:gd name="connsiteY9" fmla="*/ 122370 h 344043"/>
              <a:gd name="connsiteX0" fmla="*/ 3095 w 487933"/>
              <a:gd name="connsiteY0" fmla="*/ 122370 h 344043"/>
              <a:gd name="connsiteX1" fmla="*/ 319425 w 487933"/>
              <a:gd name="connsiteY1" fmla="*/ 128264 h 344043"/>
              <a:gd name="connsiteX2" fmla="*/ 195179 w 487933"/>
              <a:gd name="connsiteY2" fmla="*/ 5894 h 344043"/>
              <a:gd name="connsiteX3" fmla="*/ 308143 w 487933"/>
              <a:gd name="connsiteY3" fmla="*/ 0 h 344043"/>
              <a:gd name="connsiteX4" fmla="*/ 487933 w 487933"/>
              <a:gd name="connsiteY4" fmla="*/ 173777 h 344043"/>
              <a:gd name="connsiteX5" fmla="*/ 313024 w 487933"/>
              <a:gd name="connsiteY5" fmla="*/ 344043 h 344043"/>
              <a:gd name="connsiteX6" fmla="*/ 197054 w 487933"/>
              <a:gd name="connsiteY6" fmla="*/ 342911 h 344043"/>
              <a:gd name="connsiteX7" fmla="*/ 324188 w 487933"/>
              <a:gd name="connsiteY7" fmla="*/ 214022 h 344043"/>
              <a:gd name="connsiteX8" fmla="*/ 833 w 487933"/>
              <a:gd name="connsiteY8" fmla="*/ 213396 h 344043"/>
              <a:gd name="connsiteX9" fmla="*/ 3095 w 487933"/>
              <a:gd name="connsiteY9" fmla="*/ 122370 h 344043"/>
              <a:gd name="connsiteX0" fmla="*/ 3095 w 487933"/>
              <a:gd name="connsiteY0" fmla="*/ 122370 h 344043"/>
              <a:gd name="connsiteX1" fmla="*/ 319425 w 487933"/>
              <a:gd name="connsiteY1" fmla="*/ 128264 h 344043"/>
              <a:gd name="connsiteX2" fmla="*/ 195179 w 487933"/>
              <a:gd name="connsiteY2" fmla="*/ 5894 h 344043"/>
              <a:gd name="connsiteX3" fmla="*/ 308143 w 487933"/>
              <a:gd name="connsiteY3" fmla="*/ 0 h 344043"/>
              <a:gd name="connsiteX4" fmla="*/ 487933 w 487933"/>
              <a:gd name="connsiteY4" fmla="*/ 173777 h 344043"/>
              <a:gd name="connsiteX5" fmla="*/ 313024 w 487933"/>
              <a:gd name="connsiteY5" fmla="*/ 344043 h 344043"/>
              <a:gd name="connsiteX6" fmla="*/ 197054 w 487933"/>
              <a:gd name="connsiteY6" fmla="*/ 342911 h 344043"/>
              <a:gd name="connsiteX7" fmla="*/ 312281 w 487933"/>
              <a:gd name="connsiteY7" fmla="*/ 214022 h 344043"/>
              <a:gd name="connsiteX8" fmla="*/ 833 w 487933"/>
              <a:gd name="connsiteY8" fmla="*/ 213396 h 344043"/>
              <a:gd name="connsiteX9" fmla="*/ 3095 w 487933"/>
              <a:gd name="connsiteY9" fmla="*/ 122370 h 344043"/>
              <a:gd name="connsiteX0" fmla="*/ 3095 w 487933"/>
              <a:gd name="connsiteY0" fmla="*/ 122370 h 344043"/>
              <a:gd name="connsiteX1" fmla="*/ 312282 w 487933"/>
              <a:gd name="connsiteY1" fmla="*/ 128264 h 344043"/>
              <a:gd name="connsiteX2" fmla="*/ 195179 w 487933"/>
              <a:gd name="connsiteY2" fmla="*/ 5894 h 344043"/>
              <a:gd name="connsiteX3" fmla="*/ 308143 w 487933"/>
              <a:gd name="connsiteY3" fmla="*/ 0 h 344043"/>
              <a:gd name="connsiteX4" fmla="*/ 487933 w 487933"/>
              <a:gd name="connsiteY4" fmla="*/ 173777 h 344043"/>
              <a:gd name="connsiteX5" fmla="*/ 313024 w 487933"/>
              <a:gd name="connsiteY5" fmla="*/ 344043 h 344043"/>
              <a:gd name="connsiteX6" fmla="*/ 197054 w 487933"/>
              <a:gd name="connsiteY6" fmla="*/ 342911 h 344043"/>
              <a:gd name="connsiteX7" fmla="*/ 312281 w 487933"/>
              <a:gd name="connsiteY7" fmla="*/ 214022 h 344043"/>
              <a:gd name="connsiteX8" fmla="*/ 833 w 487933"/>
              <a:gd name="connsiteY8" fmla="*/ 213396 h 344043"/>
              <a:gd name="connsiteX9" fmla="*/ 3095 w 487933"/>
              <a:gd name="connsiteY9" fmla="*/ 122370 h 344043"/>
              <a:gd name="connsiteX0" fmla="*/ 3095 w 480789"/>
              <a:gd name="connsiteY0" fmla="*/ 122370 h 344043"/>
              <a:gd name="connsiteX1" fmla="*/ 312282 w 480789"/>
              <a:gd name="connsiteY1" fmla="*/ 128264 h 344043"/>
              <a:gd name="connsiteX2" fmla="*/ 195179 w 480789"/>
              <a:gd name="connsiteY2" fmla="*/ 5894 h 344043"/>
              <a:gd name="connsiteX3" fmla="*/ 308143 w 480789"/>
              <a:gd name="connsiteY3" fmla="*/ 0 h 344043"/>
              <a:gd name="connsiteX4" fmla="*/ 480789 w 480789"/>
              <a:gd name="connsiteY4" fmla="*/ 171396 h 344043"/>
              <a:gd name="connsiteX5" fmla="*/ 313024 w 480789"/>
              <a:gd name="connsiteY5" fmla="*/ 344043 h 344043"/>
              <a:gd name="connsiteX6" fmla="*/ 197054 w 480789"/>
              <a:gd name="connsiteY6" fmla="*/ 342911 h 344043"/>
              <a:gd name="connsiteX7" fmla="*/ 312281 w 480789"/>
              <a:gd name="connsiteY7" fmla="*/ 214022 h 344043"/>
              <a:gd name="connsiteX8" fmla="*/ 833 w 480789"/>
              <a:gd name="connsiteY8" fmla="*/ 213396 h 344043"/>
              <a:gd name="connsiteX9" fmla="*/ 3095 w 480789"/>
              <a:gd name="connsiteY9" fmla="*/ 122370 h 344043"/>
              <a:gd name="connsiteX0" fmla="*/ 3095 w 480789"/>
              <a:gd name="connsiteY0" fmla="*/ 131895 h 353568"/>
              <a:gd name="connsiteX1" fmla="*/ 312282 w 480789"/>
              <a:gd name="connsiteY1" fmla="*/ 137789 h 353568"/>
              <a:gd name="connsiteX2" fmla="*/ 195179 w 480789"/>
              <a:gd name="connsiteY2" fmla="*/ 15419 h 353568"/>
              <a:gd name="connsiteX3" fmla="*/ 305762 w 480789"/>
              <a:gd name="connsiteY3" fmla="*/ 0 h 353568"/>
              <a:gd name="connsiteX4" fmla="*/ 480789 w 480789"/>
              <a:gd name="connsiteY4" fmla="*/ 180921 h 353568"/>
              <a:gd name="connsiteX5" fmla="*/ 313024 w 480789"/>
              <a:gd name="connsiteY5" fmla="*/ 353568 h 353568"/>
              <a:gd name="connsiteX6" fmla="*/ 197054 w 480789"/>
              <a:gd name="connsiteY6" fmla="*/ 352436 h 353568"/>
              <a:gd name="connsiteX7" fmla="*/ 312281 w 480789"/>
              <a:gd name="connsiteY7" fmla="*/ 223547 h 353568"/>
              <a:gd name="connsiteX8" fmla="*/ 833 w 480789"/>
              <a:gd name="connsiteY8" fmla="*/ 222921 h 353568"/>
              <a:gd name="connsiteX9" fmla="*/ 3095 w 480789"/>
              <a:gd name="connsiteY9" fmla="*/ 131895 h 353568"/>
              <a:gd name="connsiteX0" fmla="*/ 3095 w 480789"/>
              <a:gd name="connsiteY0" fmla="*/ 129514 h 351187"/>
              <a:gd name="connsiteX1" fmla="*/ 312282 w 480789"/>
              <a:gd name="connsiteY1" fmla="*/ 135408 h 351187"/>
              <a:gd name="connsiteX2" fmla="*/ 195179 w 480789"/>
              <a:gd name="connsiteY2" fmla="*/ 13038 h 351187"/>
              <a:gd name="connsiteX3" fmla="*/ 310524 w 480789"/>
              <a:gd name="connsiteY3" fmla="*/ 0 h 351187"/>
              <a:gd name="connsiteX4" fmla="*/ 480789 w 480789"/>
              <a:gd name="connsiteY4" fmla="*/ 178540 h 351187"/>
              <a:gd name="connsiteX5" fmla="*/ 313024 w 480789"/>
              <a:gd name="connsiteY5" fmla="*/ 351187 h 351187"/>
              <a:gd name="connsiteX6" fmla="*/ 197054 w 480789"/>
              <a:gd name="connsiteY6" fmla="*/ 350055 h 351187"/>
              <a:gd name="connsiteX7" fmla="*/ 312281 w 480789"/>
              <a:gd name="connsiteY7" fmla="*/ 221166 h 351187"/>
              <a:gd name="connsiteX8" fmla="*/ 833 w 480789"/>
              <a:gd name="connsiteY8" fmla="*/ 220540 h 351187"/>
              <a:gd name="connsiteX9" fmla="*/ 3095 w 480789"/>
              <a:gd name="connsiteY9" fmla="*/ 129514 h 351187"/>
              <a:gd name="connsiteX0" fmla="*/ 3095 w 480789"/>
              <a:gd name="connsiteY0" fmla="*/ 129514 h 351187"/>
              <a:gd name="connsiteX1" fmla="*/ 312282 w 480789"/>
              <a:gd name="connsiteY1" fmla="*/ 135408 h 351187"/>
              <a:gd name="connsiteX2" fmla="*/ 195179 w 480789"/>
              <a:gd name="connsiteY2" fmla="*/ 13038 h 351187"/>
              <a:gd name="connsiteX3" fmla="*/ 310524 w 480789"/>
              <a:gd name="connsiteY3" fmla="*/ 0 h 351187"/>
              <a:gd name="connsiteX4" fmla="*/ 480789 w 480789"/>
              <a:gd name="connsiteY4" fmla="*/ 178540 h 351187"/>
              <a:gd name="connsiteX5" fmla="*/ 313024 w 480789"/>
              <a:gd name="connsiteY5" fmla="*/ 351187 h 351187"/>
              <a:gd name="connsiteX6" fmla="*/ 194672 w 480789"/>
              <a:gd name="connsiteY6" fmla="*/ 350055 h 351187"/>
              <a:gd name="connsiteX7" fmla="*/ 312281 w 480789"/>
              <a:gd name="connsiteY7" fmla="*/ 221166 h 351187"/>
              <a:gd name="connsiteX8" fmla="*/ 833 w 480789"/>
              <a:gd name="connsiteY8" fmla="*/ 220540 h 351187"/>
              <a:gd name="connsiteX9" fmla="*/ 3095 w 480789"/>
              <a:gd name="connsiteY9" fmla="*/ 129514 h 351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80789" h="351187">
                <a:moveTo>
                  <a:pt x="3095" y="129514"/>
                </a:moveTo>
                <a:lnTo>
                  <a:pt x="312282" y="135408"/>
                </a:lnTo>
                <a:lnTo>
                  <a:pt x="195179" y="13038"/>
                </a:lnTo>
                <a:lnTo>
                  <a:pt x="310524" y="0"/>
                </a:lnTo>
                <a:lnTo>
                  <a:pt x="480789" y="178540"/>
                </a:lnTo>
                <a:lnTo>
                  <a:pt x="313024" y="351187"/>
                </a:lnTo>
                <a:lnTo>
                  <a:pt x="194672" y="350055"/>
                </a:lnTo>
                <a:lnTo>
                  <a:pt x="312281" y="221166"/>
                </a:lnTo>
                <a:lnTo>
                  <a:pt x="833" y="220540"/>
                </a:lnTo>
                <a:cubicBezTo>
                  <a:pt x="0" y="190198"/>
                  <a:pt x="3928" y="159856"/>
                  <a:pt x="3095" y="12951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4" name="Oval 13">
            <a:hlinkClick r:id="" action="ppaction://hlinkshowjump?jump=previousslide"/>
          </p:cNvPr>
          <p:cNvSpPr/>
          <p:nvPr userDrawn="1"/>
        </p:nvSpPr>
        <p:spPr>
          <a:xfrm flipH="1">
            <a:off x="1019175" y="6492875"/>
            <a:ext cx="182563" cy="182563"/>
          </a:xfrm>
          <a:prstGeom prst="ellipse">
            <a:avLst/>
          </a:prstGeom>
          <a:noFill/>
          <a:ln w="222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5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80962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CA"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175" y="0"/>
            <a:ext cx="8378825" cy="79310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75" y="1159845"/>
            <a:ext cx="8378825" cy="47656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17" name="TextBox 16"/>
          <p:cNvSpPr txBox="1">
            <a:spLocks noChangeArrowheads="1"/>
          </p:cNvSpPr>
          <p:nvPr userDrawn="1"/>
        </p:nvSpPr>
        <p:spPr bwMode="auto">
          <a:xfrm>
            <a:off x="6138010" y="6489700"/>
            <a:ext cx="852798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sz="1100" b="0" dirty="0" smtClean="0">
                <a:solidFill>
                  <a:srgbClr val="9D9FA2"/>
                </a:solidFill>
                <a:latin typeface="Arial" pitchFamily="34" charset="0"/>
                <a:ea typeface="MS PGothic" pitchFamily="34" charset="-128"/>
                <a:cs typeface="+mn-cs"/>
              </a:rPr>
              <a:t>October 2012</a:t>
            </a:r>
            <a:endParaRPr lang="en-CA" sz="1100" b="0" dirty="0">
              <a:solidFill>
                <a:srgbClr val="9D9FA2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pic>
        <p:nvPicPr>
          <p:cNvPr id="18" name="Picture 13" descr="arrow yellow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3847" y="6492875"/>
            <a:ext cx="1651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0937582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ertical divide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 userDrawn="1"/>
        </p:nvSpPr>
        <p:spPr bwMode="gray">
          <a:xfrm>
            <a:off x="358775" y="6438900"/>
            <a:ext cx="4905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914400"/>
            <a:fld id="{9A13FA59-D8BC-204D-A970-488720E04AA3}" type="slidenum">
              <a:rPr lang="en-US" sz="1600" b="0"/>
              <a:pPr defTabSz="914400"/>
              <a:t>‹#›</a:t>
            </a:fld>
            <a:endParaRPr lang="en-US" sz="1600" b="0"/>
          </a:p>
        </p:txBody>
      </p:sp>
      <p:cxnSp>
        <p:nvCxnSpPr>
          <p:cNvPr id="6" name="Straight Connector 5"/>
          <p:cNvCxnSpPr/>
          <p:nvPr userDrawn="1"/>
        </p:nvCxnSpPr>
        <p:spPr>
          <a:xfrm rot="5400000">
            <a:off x="708025" y="6573838"/>
            <a:ext cx="200025" cy="0"/>
          </a:xfrm>
          <a:prstGeom prst="line">
            <a:avLst/>
          </a:prstGeom>
          <a:ln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4" descr="arrow 4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7988" y="6478588"/>
            <a:ext cx="204787" cy="21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" name="Group 21"/>
          <p:cNvGrpSpPr>
            <a:grpSpLocks/>
          </p:cNvGrpSpPr>
          <p:nvPr userDrawn="1"/>
        </p:nvGrpSpPr>
        <p:grpSpPr bwMode="auto">
          <a:xfrm>
            <a:off x="1330325" y="6492875"/>
            <a:ext cx="182563" cy="182563"/>
            <a:chOff x="1276349" y="5514975"/>
            <a:chExt cx="182880" cy="182880"/>
          </a:xfrm>
        </p:grpSpPr>
        <p:sp>
          <p:nvSpPr>
            <p:cNvPr id="13" name="Freeform 12"/>
            <p:cNvSpPr>
              <a:spLocks noChangeAspect="1"/>
            </p:cNvSpPr>
            <p:nvPr userDrawn="1"/>
          </p:nvSpPr>
          <p:spPr>
            <a:xfrm>
              <a:off x="1285891" y="5553141"/>
              <a:ext cx="146304" cy="106548"/>
            </a:xfrm>
            <a:custGeom>
              <a:avLst/>
              <a:gdLst>
                <a:gd name="connsiteX0" fmla="*/ 16550 w 479956"/>
                <a:gd name="connsiteY0" fmla="*/ 119989 h 339280"/>
                <a:gd name="connsiteX1" fmla="*/ 318592 w 479956"/>
                <a:gd name="connsiteY1" fmla="*/ 128264 h 339280"/>
                <a:gd name="connsiteX2" fmla="*/ 211015 w 479956"/>
                <a:gd name="connsiteY2" fmla="*/ 8275 h 339280"/>
                <a:gd name="connsiteX3" fmla="*/ 314454 w 479956"/>
                <a:gd name="connsiteY3" fmla="*/ 0 h 339280"/>
                <a:gd name="connsiteX4" fmla="*/ 479956 w 479956"/>
                <a:gd name="connsiteY4" fmla="*/ 173777 h 339280"/>
                <a:gd name="connsiteX5" fmla="*/ 297904 w 479956"/>
                <a:gd name="connsiteY5" fmla="*/ 339280 h 339280"/>
                <a:gd name="connsiteX6" fmla="*/ 198602 w 479956"/>
                <a:gd name="connsiteY6" fmla="*/ 331005 h 339280"/>
                <a:gd name="connsiteX7" fmla="*/ 318592 w 479956"/>
                <a:gd name="connsiteY7" fmla="*/ 206878 h 339280"/>
                <a:gd name="connsiteX8" fmla="*/ 0 w 479956"/>
                <a:gd name="connsiteY8" fmla="*/ 211015 h 339280"/>
                <a:gd name="connsiteX9" fmla="*/ 16550 w 479956"/>
                <a:gd name="connsiteY9" fmla="*/ 119989 h 339280"/>
                <a:gd name="connsiteX0" fmla="*/ 16550 w 479956"/>
                <a:gd name="connsiteY0" fmla="*/ 119989 h 339280"/>
                <a:gd name="connsiteX1" fmla="*/ 318592 w 479956"/>
                <a:gd name="connsiteY1" fmla="*/ 128264 h 339280"/>
                <a:gd name="connsiteX2" fmla="*/ 194346 w 479956"/>
                <a:gd name="connsiteY2" fmla="*/ 3513 h 339280"/>
                <a:gd name="connsiteX3" fmla="*/ 314454 w 479956"/>
                <a:gd name="connsiteY3" fmla="*/ 0 h 339280"/>
                <a:gd name="connsiteX4" fmla="*/ 479956 w 479956"/>
                <a:gd name="connsiteY4" fmla="*/ 173777 h 339280"/>
                <a:gd name="connsiteX5" fmla="*/ 297904 w 479956"/>
                <a:gd name="connsiteY5" fmla="*/ 339280 h 339280"/>
                <a:gd name="connsiteX6" fmla="*/ 198602 w 479956"/>
                <a:gd name="connsiteY6" fmla="*/ 331005 h 339280"/>
                <a:gd name="connsiteX7" fmla="*/ 318592 w 479956"/>
                <a:gd name="connsiteY7" fmla="*/ 206878 h 339280"/>
                <a:gd name="connsiteX8" fmla="*/ 0 w 479956"/>
                <a:gd name="connsiteY8" fmla="*/ 211015 h 339280"/>
                <a:gd name="connsiteX9" fmla="*/ 16550 w 479956"/>
                <a:gd name="connsiteY9" fmla="*/ 119989 h 339280"/>
                <a:gd name="connsiteX0" fmla="*/ 16550 w 479956"/>
                <a:gd name="connsiteY0" fmla="*/ 122370 h 341661"/>
                <a:gd name="connsiteX1" fmla="*/ 318592 w 479956"/>
                <a:gd name="connsiteY1" fmla="*/ 130645 h 341661"/>
                <a:gd name="connsiteX2" fmla="*/ 194346 w 479956"/>
                <a:gd name="connsiteY2" fmla="*/ 5894 h 341661"/>
                <a:gd name="connsiteX3" fmla="*/ 307310 w 479956"/>
                <a:gd name="connsiteY3" fmla="*/ 0 h 341661"/>
                <a:gd name="connsiteX4" fmla="*/ 479956 w 479956"/>
                <a:gd name="connsiteY4" fmla="*/ 176158 h 341661"/>
                <a:gd name="connsiteX5" fmla="*/ 297904 w 479956"/>
                <a:gd name="connsiteY5" fmla="*/ 341661 h 341661"/>
                <a:gd name="connsiteX6" fmla="*/ 198602 w 479956"/>
                <a:gd name="connsiteY6" fmla="*/ 333386 h 341661"/>
                <a:gd name="connsiteX7" fmla="*/ 318592 w 479956"/>
                <a:gd name="connsiteY7" fmla="*/ 209259 h 341661"/>
                <a:gd name="connsiteX8" fmla="*/ 0 w 479956"/>
                <a:gd name="connsiteY8" fmla="*/ 213396 h 341661"/>
                <a:gd name="connsiteX9" fmla="*/ 16550 w 479956"/>
                <a:gd name="connsiteY9" fmla="*/ 122370 h 341661"/>
                <a:gd name="connsiteX0" fmla="*/ 16550 w 487100"/>
                <a:gd name="connsiteY0" fmla="*/ 122370 h 341661"/>
                <a:gd name="connsiteX1" fmla="*/ 318592 w 487100"/>
                <a:gd name="connsiteY1" fmla="*/ 130645 h 341661"/>
                <a:gd name="connsiteX2" fmla="*/ 194346 w 487100"/>
                <a:gd name="connsiteY2" fmla="*/ 5894 h 341661"/>
                <a:gd name="connsiteX3" fmla="*/ 307310 w 487100"/>
                <a:gd name="connsiteY3" fmla="*/ 0 h 341661"/>
                <a:gd name="connsiteX4" fmla="*/ 487100 w 487100"/>
                <a:gd name="connsiteY4" fmla="*/ 173777 h 341661"/>
                <a:gd name="connsiteX5" fmla="*/ 297904 w 487100"/>
                <a:gd name="connsiteY5" fmla="*/ 341661 h 341661"/>
                <a:gd name="connsiteX6" fmla="*/ 198602 w 487100"/>
                <a:gd name="connsiteY6" fmla="*/ 333386 h 341661"/>
                <a:gd name="connsiteX7" fmla="*/ 318592 w 487100"/>
                <a:gd name="connsiteY7" fmla="*/ 209259 h 341661"/>
                <a:gd name="connsiteX8" fmla="*/ 0 w 487100"/>
                <a:gd name="connsiteY8" fmla="*/ 213396 h 341661"/>
                <a:gd name="connsiteX9" fmla="*/ 16550 w 487100"/>
                <a:gd name="connsiteY9" fmla="*/ 122370 h 341661"/>
                <a:gd name="connsiteX0" fmla="*/ 16550 w 487100"/>
                <a:gd name="connsiteY0" fmla="*/ 122370 h 348805"/>
                <a:gd name="connsiteX1" fmla="*/ 318592 w 487100"/>
                <a:gd name="connsiteY1" fmla="*/ 130645 h 348805"/>
                <a:gd name="connsiteX2" fmla="*/ 194346 w 487100"/>
                <a:gd name="connsiteY2" fmla="*/ 5894 h 348805"/>
                <a:gd name="connsiteX3" fmla="*/ 307310 w 487100"/>
                <a:gd name="connsiteY3" fmla="*/ 0 h 348805"/>
                <a:gd name="connsiteX4" fmla="*/ 487100 w 487100"/>
                <a:gd name="connsiteY4" fmla="*/ 173777 h 348805"/>
                <a:gd name="connsiteX5" fmla="*/ 300285 w 487100"/>
                <a:gd name="connsiteY5" fmla="*/ 348805 h 348805"/>
                <a:gd name="connsiteX6" fmla="*/ 198602 w 487100"/>
                <a:gd name="connsiteY6" fmla="*/ 333386 h 348805"/>
                <a:gd name="connsiteX7" fmla="*/ 318592 w 487100"/>
                <a:gd name="connsiteY7" fmla="*/ 209259 h 348805"/>
                <a:gd name="connsiteX8" fmla="*/ 0 w 487100"/>
                <a:gd name="connsiteY8" fmla="*/ 213396 h 348805"/>
                <a:gd name="connsiteX9" fmla="*/ 16550 w 487100"/>
                <a:gd name="connsiteY9" fmla="*/ 122370 h 348805"/>
                <a:gd name="connsiteX0" fmla="*/ 16550 w 487100"/>
                <a:gd name="connsiteY0" fmla="*/ 122370 h 344043"/>
                <a:gd name="connsiteX1" fmla="*/ 318592 w 487100"/>
                <a:gd name="connsiteY1" fmla="*/ 130645 h 344043"/>
                <a:gd name="connsiteX2" fmla="*/ 194346 w 487100"/>
                <a:gd name="connsiteY2" fmla="*/ 5894 h 344043"/>
                <a:gd name="connsiteX3" fmla="*/ 307310 w 487100"/>
                <a:gd name="connsiteY3" fmla="*/ 0 h 344043"/>
                <a:gd name="connsiteX4" fmla="*/ 487100 w 487100"/>
                <a:gd name="connsiteY4" fmla="*/ 173777 h 344043"/>
                <a:gd name="connsiteX5" fmla="*/ 312191 w 487100"/>
                <a:gd name="connsiteY5" fmla="*/ 344043 h 344043"/>
                <a:gd name="connsiteX6" fmla="*/ 198602 w 487100"/>
                <a:gd name="connsiteY6" fmla="*/ 333386 h 344043"/>
                <a:gd name="connsiteX7" fmla="*/ 318592 w 487100"/>
                <a:gd name="connsiteY7" fmla="*/ 209259 h 344043"/>
                <a:gd name="connsiteX8" fmla="*/ 0 w 487100"/>
                <a:gd name="connsiteY8" fmla="*/ 213396 h 344043"/>
                <a:gd name="connsiteX9" fmla="*/ 16550 w 487100"/>
                <a:gd name="connsiteY9" fmla="*/ 122370 h 344043"/>
                <a:gd name="connsiteX0" fmla="*/ 16550 w 487100"/>
                <a:gd name="connsiteY0" fmla="*/ 122370 h 344043"/>
                <a:gd name="connsiteX1" fmla="*/ 318592 w 487100"/>
                <a:gd name="connsiteY1" fmla="*/ 130645 h 344043"/>
                <a:gd name="connsiteX2" fmla="*/ 194346 w 487100"/>
                <a:gd name="connsiteY2" fmla="*/ 5894 h 344043"/>
                <a:gd name="connsiteX3" fmla="*/ 307310 w 487100"/>
                <a:gd name="connsiteY3" fmla="*/ 0 h 344043"/>
                <a:gd name="connsiteX4" fmla="*/ 487100 w 487100"/>
                <a:gd name="connsiteY4" fmla="*/ 173777 h 344043"/>
                <a:gd name="connsiteX5" fmla="*/ 312191 w 487100"/>
                <a:gd name="connsiteY5" fmla="*/ 344043 h 344043"/>
                <a:gd name="connsiteX6" fmla="*/ 196221 w 487100"/>
                <a:gd name="connsiteY6" fmla="*/ 342911 h 344043"/>
                <a:gd name="connsiteX7" fmla="*/ 318592 w 487100"/>
                <a:gd name="connsiteY7" fmla="*/ 209259 h 344043"/>
                <a:gd name="connsiteX8" fmla="*/ 0 w 487100"/>
                <a:gd name="connsiteY8" fmla="*/ 213396 h 344043"/>
                <a:gd name="connsiteX9" fmla="*/ 16550 w 487100"/>
                <a:gd name="connsiteY9" fmla="*/ 122370 h 344043"/>
                <a:gd name="connsiteX0" fmla="*/ 16550 w 487100"/>
                <a:gd name="connsiteY0" fmla="*/ 122370 h 344043"/>
                <a:gd name="connsiteX1" fmla="*/ 318592 w 487100"/>
                <a:gd name="connsiteY1" fmla="*/ 130645 h 344043"/>
                <a:gd name="connsiteX2" fmla="*/ 194346 w 487100"/>
                <a:gd name="connsiteY2" fmla="*/ 5894 h 344043"/>
                <a:gd name="connsiteX3" fmla="*/ 307310 w 487100"/>
                <a:gd name="connsiteY3" fmla="*/ 0 h 344043"/>
                <a:gd name="connsiteX4" fmla="*/ 487100 w 487100"/>
                <a:gd name="connsiteY4" fmla="*/ 173777 h 344043"/>
                <a:gd name="connsiteX5" fmla="*/ 312191 w 487100"/>
                <a:gd name="connsiteY5" fmla="*/ 344043 h 344043"/>
                <a:gd name="connsiteX6" fmla="*/ 196221 w 487100"/>
                <a:gd name="connsiteY6" fmla="*/ 342911 h 344043"/>
                <a:gd name="connsiteX7" fmla="*/ 323355 w 487100"/>
                <a:gd name="connsiteY7" fmla="*/ 214022 h 344043"/>
                <a:gd name="connsiteX8" fmla="*/ 0 w 487100"/>
                <a:gd name="connsiteY8" fmla="*/ 213396 h 344043"/>
                <a:gd name="connsiteX9" fmla="*/ 16550 w 487100"/>
                <a:gd name="connsiteY9" fmla="*/ 122370 h 344043"/>
                <a:gd name="connsiteX0" fmla="*/ 0 w 489600"/>
                <a:gd name="connsiteY0" fmla="*/ 122370 h 344043"/>
                <a:gd name="connsiteX1" fmla="*/ 321092 w 489600"/>
                <a:gd name="connsiteY1" fmla="*/ 130645 h 344043"/>
                <a:gd name="connsiteX2" fmla="*/ 196846 w 489600"/>
                <a:gd name="connsiteY2" fmla="*/ 5894 h 344043"/>
                <a:gd name="connsiteX3" fmla="*/ 309810 w 489600"/>
                <a:gd name="connsiteY3" fmla="*/ 0 h 344043"/>
                <a:gd name="connsiteX4" fmla="*/ 489600 w 489600"/>
                <a:gd name="connsiteY4" fmla="*/ 173777 h 344043"/>
                <a:gd name="connsiteX5" fmla="*/ 314691 w 489600"/>
                <a:gd name="connsiteY5" fmla="*/ 344043 h 344043"/>
                <a:gd name="connsiteX6" fmla="*/ 198721 w 489600"/>
                <a:gd name="connsiteY6" fmla="*/ 342911 h 344043"/>
                <a:gd name="connsiteX7" fmla="*/ 325855 w 489600"/>
                <a:gd name="connsiteY7" fmla="*/ 214022 h 344043"/>
                <a:gd name="connsiteX8" fmla="*/ 2500 w 489600"/>
                <a:gd name="connsiteY8" fmla="*/ 213396 h 344043"/>
                <a:gd name="connsiteX9" fmla="*/ 0 w 489600"/>
                <a:gd name="connsiteY9" fmla="*/ 122370 h 344043"/>
                <a:gd name="connsiteX0" fmla="*/ 0 w 489600"/>
                <a:gd name="connsiteY0" fmla="*/ 122370 h 344043"/>
                <a:gd name="connsiteX1" fmla="*/ 321092 w 489600"/>
                <a:gd name="connsiteY1" fmla="*/ 128264 h 344043"/>
                <a:gd name="connsiteX2" fmla="*/ 196846 w 489600"/>
                <a:gd name="connsiteY2" fmla="*/ 5894 h 344043"/>
                <a:gd name="connsiteX3" fmla="*/ 309810 w 489600"/>
                <a:gd name="connsiteY3" fmla="*/ 0 h 344043"/>
                <a:gd name="connsiteX4" fmla="*/ 489600 w 489600"/>
                <a:gd name="connsiteY4" fmla="*/ 173777 h 344043"/>
                <a:gd name="connsiteX5" fmla="*/ 314691 w 489600"/>
                <a:gd name="connsiteY5" fmla="*/ 344043 h 344043"/>
                <a:gd name="connsiteX6" fmla="*/ 198721 w 489600"/>
                <a:gd name="connsiteY6" fmla="*/ 342911 h 344043"/>
                <a:gd name="connsiteX7" fmla="*/ 325855 w 489600"/>
                <a:gd name="connsiteY7" fmla="*/ 214022 h 344043"/>
                <a:gd name="connsiteX8" fmla="*/ 2500 w 489600"/>
                <a:gd name="connsiteY8" fmla="*/ 213396 h 344043"/>
                <a:gd name="connsiteX9" fmla="*/ 0 w 489600"/>
                <a:gd name="connsiteY9" fmla="*/ 122370 h 344043"/>
                <a:gd name="connsiteX0" fmla="*/ 3095 w 487933"/>
                <a:gd name="connsiteY0" fmla="*/ 122370 h 344043"/>
                <a:gd name="connsiteX1" fmla="*/ 319425 w 487933"/>
                <a:gd name="connsiteY1" fmla="*/ 128264 h 344043"/>
                <a:gd name="connsiteX2" fmla="*/ 195179 w 487933"/>
                <a:gd name="connsiteY2" fmla="*/ 5894 h 344043"/>
                <a:gd name="connsiteX3" fmla="*/ 308143 w 487933"/>
                <a:gd name="connsiteY3" fmla="*/ 0 h 344043"/>
                <a:gd name="connsiteX4" fmla="*/ 487933 w 487933"/>
                <a:gd name="connsiteY4" fmla="*/ 173777 h 344043"/>
                <a:gd name="connsiteX5" fmla="*/ 313024 w 487933"/>
                <a:gd name="connsiteY5" fmla="*/ 344043 h 344043"/>
                <a:gd name="connsiteX6" fmla="*/ 197054 w 487933"/>
                <a:gd name="connsiteY6" fmla="*/ 342911 h 344043"/>
                <a:gd name="connsiteX7" fmla="*/ 324188 w 487933"/>
                <a:gd name="connsiteY7" fmla="*/ 214022 h 344043"/>
                <a:gd name="connsiteX8" fmla="*/ 833 w 487933"/>
                <a:gd name="connsiteY8" fmla="*/ 213396 h 344043"/>
                <a:gd name="connsiteX9" fmla="*/ 3095 w 487933"/>
                <a:gd name="connsiteY9" fmla="*/ 122370 h 344043"/>
                <a:gd name="connsiteX0" fmla="*/ 3095 w 487933"/>
                <a:gd name="connsiteY0" fmla="*/ 122370 h 344043"/>
                <a:gd name="connsiteX1" fmla="*/ 319425 w 487933"/>
                <a:gd name="connsiteY1" fmla="*/ 128264 h 344043"/>
                <a:gd name="connsiteX2" fmla="*/ 195179 w 487933"/>
                <a:gd name="connsiteY2" fmla="*/ 5894 h 344043"/>
                <a:gd name="connsiteX3" fmla="*/ 308143 w 487933"/>
                <a:gd name="connsiteY3" fmla="*/ 0 h 344043"/>
                <a:gd name="connsiteX4" fmla="*/ 487933 w 487933"/>
                <a:gd name="connsiteY4" fmla="*/ 173777 h 344043"/>
                <a:gd name="connsiteX5" fmla="*/ 313024 w 487933"/>
                <a:gd name="connsiteY5" fmla="*/ 344043 h 344043"/>
                <a:gd name="connsiteX6" fmla="*/ 197054 w 487933"/>
                <a:gd name="connsiteY6" fmla="*/ 342911 h 344043"/>
                <a:gd name="connsiteX7" fmla="*/ 312281 w 487933"/>
                <a:gd name="connsiteY7" fmla="*/ 214022 h 344043"/>
                <a:gd name="connsiteX8" fmla="*/ 833 w 487933"/>
                <a:gd name="connsiteY8" fmla="*/ 213396 h 344043"/>
                <a:gd name="connsiteX9" fmla="*/ 3095 w 487933"/>
                <a:gd name="connsiteY9" fmla="*/ 122370 h 344043"/>
                <a:gd name="connsiteX0" fmla="*/ 3095 w 487933"/>
                <a:gd name="connsiteY0" fmla="*/ 122370 h 344043"/>
                <a:gd name="connsiteX1" fmla="*/ 312282 w 487933"/>
                <a:gd name="connsiteY1" fmla="*/ 128264 h 344043"/>
                <a:gd name="connsiteX2" fmla="*/ 195179 w 487933"/>
                <a:gd name="connsiteY2" fmla="*/ 5894 h 344043"/>
                <a:gd name="connsiteX3" fmla="*/ 308143 w 487933"/>
                <a:gd name="connsiteY3" fmla="*/ 0 h 344043"/>
                <a:gd name="connsiteX4" fmla="*/ 487933 w 487933"/>
                <a:gd name="connsiteY4" fmla="*/ 173777 h 344043"/>
                <a:gd name="connsiteX5" fmla="*/ 313024 w 487933"/>
                <a:gd name="connsiteY5" fmla="*/ 344043 h 344043"/>
                <a:gd name="connsiteX6" fmla="*/ 197054 w 487933"/>
                <a:gd name="connsiteY6" fmla="*/ 342911 h 344043"/>
                <a:gd name="connsiteX7" fmla="*/ 312281 w 487933"/>
                <a:gd name="connsiteY7" fmla="*/ 214022 h 344043"/>
                <a:gd name="connsiteX8" fmla="*/ 833 w 487933"/>
                <a:gd name="connsiteY8" fmla="*/ 213396 h 344043"/>
                <a:gd name="connsiteX9" fmla="*/ 3095 w 487933"/>
                <a:gd name="connsiteY9" fmla="*/ 122370 h 344043"/>
                <a:gd name="connsiteX0" fmla="*/ 3095 w 480789"/>
                <a:gd name="connsiteY0" fmla="*/ 122370 h 344043"/>
                <a:gd name="connsiteX1" fmla="*/ 312282 w 480789"/>
                <a:gd name="connsiteY1" fmla="*/ 128264 h 344043"/>
                <a:gd name="connsiteX2" fmla="*/ 195179 w 480789"/>
                <a:gd name="connsiteY2" fmla="*/ 5894 h 344043"/>
                <a:gd name="connsiteX3" fmla="*/ 308143 w 480789"/>
                <a:gd name="connsiteY3" fmla="*/ 0 h 344043"/>
                <a:gd name="connsiteX4" fmla="*/ 480789 w 480789"/>
                <a:gd name="connsiteY4" fmla="*/ 171396 h 344043"/>
                <a:gd name="connsiteX5" fmla="*/ 313024 w 480789"/>
                <a:gd name="connsiteY5" fmla="*/ 344043 h 344043"/>
                <a:gd name="connsiteX6" fmla="*/ 197054 w 480789"/>
                <a:gd name="connsiteY6" fmla="*/ 342911 h 344043"/>
                <a:gd name="connsiteX7" fmla="*/ 312281 w 480789"/>
                <a:gd name="connsiteY7" fmla="*/ 214022 h 344043"/>
                <a:gd name="connsiteX8" fmla="*/ 833 w 480789"/>
                <a:gd name="connsiteY8" fmla="*/ 213396 h 344043"/>
                <a:gd name="connsiteX9" fmla="*/ 3095 w 480789"/>
                <a:gd name="connsiteY9" fmla="*/ 122370 h 344043"/>
                <a:gd name="connsiteX0" fmla="*/ 3095 w 480789"/>
                <a:gd name="connsiteY0" fmla="*/ 131895 h 353568"/>
                <a:gd name="connsiteX1" fmla="*/ 312282 w 480789"/>
                <a:gd name="connsiteY1" fmla="*/ 137789 h 353568"/>
                <a:gd name="connsiteX2" fmla="*/ 195179 w 480789"/>
                <a:gd name="connsiteY2" fmla="*/ 15419 h 353568"/>
                <a:gd name="connsiteX3" fmla="*/ 305762 w 480789"/>
                <a:gd name="connsiteY3" fmla="*/ 0 h 353568"/>
                <a:gd name="connsiteX4" fmla="*/ 480789 w 480789"/>
                <a:gd name="connsiteY4" fmla="*/ 180921 h 353568"/>
                <a:gd name="connsiteX5" fmla="*/ 313024 w 480789"/>
                <a:gd name="connsiteY5" fmla="*/ 353568 h 353568"/>
                <a:gd name="connsiteX6" fmla="*/ 197054 w 480789"/>
                <a:gd name="connsiteY6" fmla="*/ 352436 h 353568"/>
                <a:gd name="connsiteX7" fmla="*/ 312281 w 480789"/>
                <a:gd name="connsiteY7" fmla="*/ 223547 h 353568"/>
                <a:gd name="connsiteX8" fmla="*/ 833 w 480789"/>
                <a:gd name="connsiteY8" fmla="*/ 222921 h 353568"/>
                <a:gd name="connsiteX9" fmla="*/ 3095 w 480789"/>
                <a:gd name="connsiteY9" fmla="*/ 131895 h 353568"/>
                <a:gd name="connsiteX0" fmla="*/ 3095 w 480789"/>
                <a:gd name="connsiteY0" fmla="*/ 129514 h 351187"/>
                <a:gd name="connsiteX1" fmla="*/ 312282 w 480789"/>
                <a:gd name="connsiteY1" fmla="*/ 135408 h 351187"/>
                <a:gd name="connsiteX2" fmla="*/ 195179 w 480789"/>
                <a:gd name="connsiteY2" fmla="*/ 13038 h 351187"/>
                <a:gd name="connsiteX3" fmla="*/ 310524 w 480789"/>
                <a:gd name="connsiteY3" fmla="*/ 0 h 351187"/>
                <a:gd name="connsiteX4" fmla="*/ 480789 w 480789"/>
                <a:gd name="connsiteY4" fmla="*/ 178540 h 351187"/>
                <a:gd name="connsiteX5" fmla="*/ 313024 w 480789"/>
                <a:gd name="connsiteY5" fmla="*/ 351187 h 351187"/>
                <a:gd name="connsiteX6" fmla="*/ 197054 w 480789"/>
                <a:gd name="connsiteY6" fmla="*/ 350055 h 351187"/>
                <a:gd name="connsiteX7" fmla="*/ 312281 w 480789"/>
                <a:gd name="connsiteY7" fmla="*/ 221166 h 351187"/>
                <a:gd name="connsiteX8" fmla="*/ 833 w 480789"/>
                <a:gd name="connsiteY8" fmla="*/ 220540 h 351187"/>
                <a:gd name="connsiteX9" fmla="*/ 3095 w 480789"/>
                <a:gd name="connsiteY9" fmla="*/ 129514 h 351187"/>
                <a:gd name="connsiteX0" fmla="*/ 3095 w 480789"/>
                <a:gd name="connsiteY0" fmla="*/ 129514 h 351187"/>
                <a:gd name="connsiteX1" fmla="*/ 312282 w 480789"/>
                <a:gd name="connsiteY1" fmla="*/ 135408 h 351187"/>
                <a:gd name="connsiteX2" fmla="*/ 195179 w 480789"/>
                <a:gd name="connsiteY2" fmla="*/ 13038 h 351187"/>
                <a:gd name="connsiteX3" fmla="*/ 310524 w 480789"/>
                <a:gd name="connsiteY3" fmla="*/ 0 h 351187"/>
                <a:gd name="connsiteX4" fmla="*/ 480789 w 480789"/>
                <a:gd name="connsiteY4" fmla="*/ 178540 h 351187"/>
                <a:gd name="connsiteX5" fmla="*/ 313024 w 480789"/>
                <a:gd name="connsiteY5" fmla="*/ 351187 h 351187"/>
                <a:gd name="connsiteX6" fmla="*/ 194672 w 480789"/>
                <a:gd name="connsiteY6" fmla="*/ 350055 h 351187"/>
                <a:gd name="connsiteX7" fmla="*/ 312281 w 480789"/>
                <a:gd name="connsiteY7" fmla="*/ 221166 h 351187"/>
                <a:gd name="connsiteX8" fmla="*/ 833 w 480789"/>
                <a:gd name="connsiteY8" fmla="*/ 220540 h 351187"/>
                <a:gd name="connsiteX9" fmla="*/ 3095 w 480789"/>
                <a:gd name="connsiteY9" fmla="*/ 129514 h 351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80789" h="351187">
                  <a:moveTo>
                    <a:pt x="3095" y="129514"/>
                  </a:moveTo>
                  <a:lnTo>
                    <a:pt x="312282" y="135408"/>
                  </a:lnTo>
                  <a:lnTo>
                    <a:pt x="195179" y="13038"/>
                  </a:lnTo>
                  <a:lnTo>
                    <a:pt x="310524" y="0"/>
                  </a:lnTo>
                  <a:lnTo>
                    <a:pt x="480789" y="178540"/>
                  </a:lnTo>
                  <a:lnTo>
                    <a:pt x="313024" y="351187"/>
                  </a:lnTo>
                  <a:lnTo>
                    <a:pt x="194672" y="350055"/>
                  </a:lnTo>
                  <a:lnTo>
                    <a:pt x="312281" y="221166"/>
                  </a:lnTo>
                  <a:lnTo>
                    <a:pt x="833" y="220540"/>
                  </a:lnTo>
                  <a:cubicBezTo>
                    <a:pt x="0" y="190198"/>
                    <a:pt x="3928" y="159856"/>
                    <a:pt x="3095" y="1295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14" name="Oval 13">
              <a:hlinkClick r:id="" action="ppaction://hlinkshowjump?jump=nextslide"/>
            </p:cNvPr>
            <p:cNvSpPr/>
            <p:nvPr userDrawn="1"/>
          </p:nvSpPr>
          <p:spPr>
            <a:xfrm>
              <a:off x="1276349" y="5514975"/>
              <a:ext cx="182880" cy="18288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</p:grpSp>
      <p:sp>
        <p:nvSpPr>
          <p:cNvPr id="15" name="Freeform 14">
            <a:hlinkClick r:id="" action="ppaction://hlinkshowjump?jump=previousslide"/>
          </p:cNvPr>
          <p:cNvSpPr>
            <a:spLocks noChangeAspect="1"/>
          </p:cNvSpPr>
          <p:nvPr userDrawn="1"/>
        </p:nvSpPr>
        <p:spPr>
          <a:xfrm flipH="1">
            <a:off x="1049338" y="6530975"/>
            <a:ext cx="146050" cy="106363"/>
          </a:xfrm>
          <a:custGeom>
            <a:avLst/>
            <a:gdLst>
              <a:gd name="connsiteX0" fmla="*/ 16550 w 479956"/>
              <a:gd name="connsiteY0" fmla="*/ 119989 h 339280"/>
              <a:gd name="connsiteX1" fmla="*/ 318592 w 479956"/>
              <a:gd name="connsiteY1" fmla="*/ 128264 h 339280"/>
              <a:gd name="connsiteX2" fmla="*/ 211015 w 479956"/>
              <a:gd name="connsiteY2" fmla="*/ 8275 h 339280"/>
              <a:gd name="connsiteX3" fmla="*/ 314454 w 479956"/>
              <a:gd name="connsiteY3" fmla="*/ 0 h 339280"/>
              <a:gd name="connsiteX4" fmla="*/ 479956 w 479956"/>
              <a:gd name="connsiteY4" fmla="*/ 173777 h 339280"/>
              <a:gd name="connsiteX5" fmla="*/ 297904 w 479956"/>
              <a:gd name="connsiteY5" fmla="*/ 339280 h 339280"/>
              <a:gd name="connsiteX6" fmla="*/ 198602 w 479956"/>
              <a:gd name="connsiteY6" fmla="*/ 331005 h 339280"/>
              <a:gd name="connsiteX7" fmla="*/ 318592 w 479956"/>
              <a:gd name="connsiteY7" fmla="*/ 206878 h 339280"/>
              <a:gd name="connsiteX8" fmla="*/ 0 w 479956"/>
              <a:gd name="connsiteY8" fmla="*/ 211015 h 339280"/>
              <a:gd name="connsiteX9" fmla="*/ 16550 w 479956"/>
              <a:gd name="connsiteY9" fmla="*/ 119989 h 339280"/>
              <a:gd name="connsiteX0" fmla="*/ 16550 w 479956"/>
              <a:gd name="connsiteY0" fmla="*/ 119989 h 339280"/>
              <a:gd name="connsiteX1" fmla="*/ 318592 w 479956"/>
              <a:gd name="connsiteY1" fmla="*/ 128264 h 339280"/>
              <a:gd name="connsiteX2" fmla="*/ 194346 w 479956"/>
              <a:gd name="connsiteY2" fmla="*/ 3513 h 339280"/>
              <a:gd name="connsiteX3" fmla="*/ 314454 w 479956"/>
              <a:gd name="connsiteY3" fmla="*/ 0 h 339280"/>
              <a:gd name="connsiteX4" fmla="*/ 479956 w 479956"/>
              <a:gd name="connsiteY4" fmla="*/ 173777 h 339280"/>
              <a:gd name="connsiteX5" fmla="*/ 297904 w 479956"/>
              <a:gd name="connsiteY5" fmla="*/ 339280 h 339280"/>
              <a:gd name="connsiteX6" fmla="*/ 198602 w 479956"/>
              <a:gd name="connsiteY6" fmla="*/ 331005 h 339280"/>
              <a:gd name="connsiteX7" fmla="*/ 318592 w 479956"/>
              <a:gd name="connsiteY7" fmla="*/ 206878 h 339280"/>
              <a:gd name="connsiteX8" fmla="*/ 0 w 479956"/>
              <a:gd name="connsiteY8" fmla="*/ 211015 h 339280"/>
              <a:gd name="connsiteX9" fmla="*/ 16550 w 479956"/>
              <a:gd name="connsiteY9" fmla="*/ 119989 h 339280"/>
              <a:gd name="connsiteX0" fmla="*/ 16550 w 479956"/>
              <a:gd name="connsiteY0" fmla="*/ 122370 h 341661"/>
              <a:gd name="connsiteX1" fmla="*/ 318592 w 479956"/>
              <a:gd name="connsiteY1" fmla="*/ 130645 h 341661"/>
              <a:gd name="connsiteX2" fmla="*/ 194346 w 479956"/>
              <a:gd name="connsiteY2" fmla="*/ 5894 h 341661"/>
              <a:gd name="connsiteX3" fmla="*/ 307310 w 479956"/>
              <a:gd name="connsiteY3" fmla="*/ 0 h 341661"/>
              <a:gd name="connsiteX4" fmla="*/ 479956 w 479956"/>
              <a:gd name="connsiteY4" fmla="*/ 176158 h 341661"/>
              <a:gd name="connsiteX5" fmla="*/ 297904 w 479956"/>
              <a:gd name="connsiteY5" fmla="*/ 341661 h 341661"/>
              <a:gd name="connsiteX6" fmla="*/ 198602 w 479956"/>
              <a:gd name="connsiteY6" fmla="*/ 333386 h 341661"/>
              <a:gd name="connsiteX7" fmla="*/ 318592 w 479956"/>
              <a:gd name="connsiteY7" fmla="*/ 209259 h 341661"/>
              <a:gd name="connsiteX8" fmla="*/ 0 w 479956"/>
              <a:gd name="connsiteY8" fmla="*/ 213396 h 341661"/>
              <a:gd name="connsiteX9" fmla="*/ 16550 w 479956"/>
              <a:gd name="connsiteY9" fmla="*/ 122370 h 341661"/>
              <a:gd name="connsiteX0" fmla="*/ 16550 w 487100"/>
              <a:gd name="connsiteY0" fmla="*/ 122370 h 341661"/>
              <a:gd name="connsiteX1" fmla="*/ 318592 w 487100"/>
              <a:gd name="connsiteY1" fmla="*/ 130645 h 341661"/>
              <a:gd name="connsiteX2" fmla="*/ 194346 w 487100"/>
              <a:gd name="connsiteY2" fmla="*/ 5894 h 341661"/>
              <a:gd name="connsiteX3" fmla="*/ 307310 w 487100"/>
              <a:gd name="connsiteY3" fmla="*/ 0 h 341661"/>
              <a:gd name="connsiteX4" fmla="*/ 487100 w 487100"/>
              <a:gd name="connsiteY4" fmla="*/ 173777 h 341661"/>
              <a:gd name="connsiteX5" fmla="*/ 297904 w 487100"/>
              <a:gd name="connsiteY5" fmla="*/ 341661 h 341661"/>
              <a:gd name="connsiteX6" fmla="*/ 198602 w 487100"/>
              <a:gd name="connsiteY6" fmla="*/ 333386 h 341661"/>
              <a:gd name="connsiteX7" fmla="*/ 318592 w 487100"/>
              <a:gd name="connsiteY7" fmla="*/ 209259 h 341661"/>
              <a:gd name="connsiteX8" fmla="*/ 0 w 487100"/>
              <a:gd name="connsiteY8" fmla="*/ 213396 h 341661"/>
              <a:gd name="connsiteX9" fmla="*/ 16550 w 487100"/>
              <a:gd name="connsiteY9" fmla="*/ 122370 h 341661"/>
              <a:gd name="connsiteX0" fmla="*/ 16550 w 487100"/>
              <a:gd name="connsiteY0" fmla="*/ 122370 h 348805"/>
              <a:gd name="connsiteX1" fmla="*/ 318592 w 487100"/>
              <a:gd name="connsiteY1" fmla="*/ 130645 h 348805"/>
              <a:gd name="connsiteX2" fmla="*/ 194346 w 487100"/>
              <a:gd name="connsiteY2" fmla="*/ 5894 h 348805"/>
              <a:gd name="connsiteX3" fmla="*/ 307310 w 487100"/>
              <a:gd name="connsiteY3" fmla="*/ 0 h 348805"/>
              <a:gd name="connsiteX4" fmla="*/ 487100 w 487100"/>
              <a:gd name="connsiteY4" fmla="*/ 173777 h 348805"/>
              <a:gd name="connsiteX5" fmla="*/ 300285 w 487100"/>
              <a:gd name="connsiteY5" fmla="*/ 348805 h 348805"/>
              <a:gd name="connsiteX6" fmla="*/ 198602 w 487100"/>
              <a:gd name="connsiteY6" fmla="*/ 333386 h 348805"/>
              <a:gd name="connsiteX7" fmla="*/ 318592 w 487100"/>
              <a:gd name="connsiteY7" fmla="*/ 209259 h 348805"/>
              <a:gd name="connsiteX8" fmla="*/ 0 w 487100"/>
              <a:gd name="connsiteY8" fmla="*/ 213396 h 348805"/>
              <a:gd name="connsiteX9" fmla="*/ 16550 w 487100"/>
              <a:gd name="connsiteY9" fmla="*/ 122370 h 348805"/>
              <a:gd name="connsiteX0" fmla="*/ 16550 w 487100"/>
              <a:gd name="connsiteY0" fmla="*/ 122370 h 344043"/>
              <a:gd name="connsiteX1" fmla="*/ 318592 w 487100"/>
              <a:gd name="connsiteY1" fmla="*/ 130645 h 344043"/>
              <a:gd name="connsiteX2" fmla="*/ 194346 w 487100"/>
              <a:gd name="connsiteY2" fmla="*/ 5894 h 344043"/>
              <a:gd name="connsiteX3" fmla="*/ 307310 w 487100"/>
              <a:gd name="connsiteY3" fmla="*/ 0 h 344043"/>
              <a:gd name="connsiteX4" fmla="*/ 487100 w 487100"/>
              <a:gd name="connsiteY4" fmla="*/ 173777 h 344043"/>
              <a:gd name="connsiteX5" fmla="*/ 312191 w 487100"/>
              <a:gd name="connsiteY5" fmla="*/ 344043 h 344043"/>
              <a:gd name="connsiteX6" fmla="*/ 198602 w 487100"/>
              <a:gd name="connsiteY6" fmla="*/ 333386 h 344043"/>
              <a:gd name="connsiteX7" fmla="*/ 318592 w 487100"/>
              <a:gd name="connsiteY7" fmla="*/ 209259 h 344043"/>
              <a:gd name="connsiteX8" fmla="*/ 0 w 487100"/>
              <a:gd name="connsiteY8" fmla="*/ 213396 h 344043"/>
              <a:gd name="connsiteX9" fmla="*/ 16550 w 487100"/>
              <a:gd name="connsiteY9" fmla="*/ 122370 h 344043"/>
              <a:gd name="connsiteX0" fmla="*/ 16550 w 487100"/>
              <a:gd name="connsiteY0" fmla="*/ 122370 h 344043"/>
              <a:gd name="connsiteX1" fmla="*/ 318592 w 487100"/>
              <a:gd name="connsiteY1" fmla="*/ 130645 h 344043"/>
              <a:gd name="connsiteX2" fmla="*/ 194346 w 487100"/>
              <a:gd name="connsiteY2" fmla="*/ 5894 h 344043"/>
              <a:gd name="connsiteX3" fmla="*/ 307310 w 487100"/>
              <a:gd name="connsiteY3" fmla="*/ 0 h 344043"/>
              <a:gd name="connsiteX4" fmla="*/ 487100 w 487100"/>
              <a:gd name="connsiteY4" fmla="*/ 173777 h 344043"/>
              <a:gd name="connsiteX5" fmla="*/ 312191 w 487100"/>
              <a:gd name="connsiteY5" fmla="*/ 344043 h 344043"/>
              <a:gd name="connsiteX6" fmla="*/ 196221 w 487100"/>
              <a:gd name="connsiteY6" fmla="*/ 342911 h 344043"/>
              <a:gd name="connsiteX7" fmla="*/ 318592 w 487100"/>
              <a:gd name="connsiteY7" fmla="*/ 209259 h 344043"/>
              <a:gd name="connsiteX8" fmla="*/ 0 w 487100"/>
              <a:gd name="connsiteY8" fmla="*/ 213396 h 344043"/>
              <a:gd name="connsiteX9" fmla="*/ 16550 w 487100"/>
              <a:gd name="connsiteY9" fmla="*/ 122370 h 344043"/>
              <a:gd name="connsiteX0" fmla="*/ 16550 w 487100"/>
              <a:gd name="connsiteY0" fmla="*/ 122370 h 344043"/>
              <a:gd name="connsiteX1" fmla="*/ 318592 w 487100"/>
              <a:gd name="connsiteY1" fmla="*/ 130645 h 344043"/>
              <a:gd name="connsiteX2" fmla="*/ 194346 w 487100"/>
              <a:gd name="connsiteY2" fmla="*/ 5894 h 344043"/>
              <a:gd name="connsiteX3" fmla="*/ 307310 w 487100"/>
              <a:gd name="connsiteY3" fmla="*/ 0 h 344043"/>
              <a:gd name="connsiteX4" fmla="*/ 487100 w 487100"/>
              <a:gd name="connsiteY4" fmla="*/ 173777 h 344043"/>
              <a:gd name="connsiteX5" fmla="*/ 312191 w 487100"/>
              <a:gd name="connsiteY5" fmla="*/ 344043 h 344043"/>
              <a:gd name="connsiteX6" fmla="*/ 196221 w 487100"/>
              <a:gd name="connsiteY6" fmla="*/ 342911 h 344043"/>
              <a:gd name="connsiteX7" fmla="*/ 323355 w 487100"/>
              <a:gd name="connsiteY7" fmla="*/ 214022 h 344043"/>
              <a:gd name="connsiteX8" fmla="*/ 0 w 487100"/>
              <a:gd name="connsiteY8" fmla="*/ 213396 h 344043"/>
              <a:gd name="connsiteX9" fmla="*/ 16550 w 487100"/>
              <a:gd name="connsiteY9" fmla="*/ 122370 h 344043"/>
              <a:gd name="connsiteX0" fmla="*/ 0 w 489600"/>
              <a:gd name="connsiteY0" fmla="*/ 122370 h 344043"/>
              <a:gd name="connsiteX1" fmla="*/ 321092 w 489600"/>
              <a:gd name="connsiteY1" fmla="*/ 130645 h 344043"/>
              <a:gd name="connsiteX2" fmla="*/ 196846 w 489600"/>
              <a:gd name="connsiteY2" fmla="*/ 5894 h 344043"/>
              <a:gd name="connsiteX3" fmla="*/ 309810 w 489600"/>
              <a:gd name="connsiteY3" fmla="*/ 0 h 344043"/>
              <a:gd name="connsiteX4" fmla="*/ 489600 w 489600"/>
              <a:gd name="connsiteY4" fmla="*/ 173777 h 344043"/>
              <a:gd name="connsiteX5" fmla="*/ 314691 w 489600"/>
              <a:gd name="connsiteY5" fmla="*/ 344043 h 344043"/>
              <a:gd name="connsiteX6" fmla="*/ 198721 w 489600"/>
              <a:gd name="connsiteY6" fmla="*/ 342911 h 344043"/>
              <a:gd name="connsiteX7" fmla="*/ 325855 w 489600"/>
              <a:gd name="connsiteY7" fmla="*/ 214022 h 344043"/>
              <a:gd name="connsiteX8" fmla="*/ 2500 w 489600"/>
              <a:gd name="connsiteY8" fmla="*/ 213396 h 344043"/>
              <a:gd name="connsiteX9" fmla="*/ 0 w 489600"/>
              <a:gd name="connsiteY9" fmla="*/ 122370 h 344043"/>
              <a:gd name="connsiteX0" fmla="*/ 0 w 489600"/>
              <a:gd name="connsiteY0" fmla="*/ 122370 h 344043"/>
              <a:gd name="connsiteX1" fmla="*/ 321092 w 489600"/>
              <a:gd name="connsiteY1" fmla="*/ 128264 h 344043"/>
              <a:gd name="connsiteX2" fmla="*/ 196846 w 489600"/>
              <a:gd name="connsiteY2" fmla="*/ 5894 h 344043"/>
              <a:gd name="connsiteX3" fmla="*/ 309810 w 489600"/>
              <a:gd name="connsiteY3" fmla="*/ 0 h 344043"/>
              <a:gd name="connsiteX4" fmla="*/ 489600 w 489600"/>
              <a:gd name="connsiteY4" fmla="*/ 173777 h 344043"/>
              <a:gd name="connsiteX5" fmla="*/ 314691 w 489600"/>
              <a:gd name="connsiteY5" fmla="*/ 344043 h 344043"/>
              <a:gd name="connsiteX6" fmla="*/ 198721 w 489600"/>
              <a:gd name="connsiteY6" fmla="*/ 342911 h 344043"/>
              <a:gd name="connsiteX7" fmla="*/ 325855 w 489600"/>
              <a:gd name="connsiteY7" fmla="*/ 214022 h 344043"/>
              <a:gd name="connsiteX8" fmla="*/ 2500 w 489600"/>
              <a:gd name="connsiteY8" fmla="*/ 213396 h 344043"/>
              <a:gd name="connsiteX9" fmla="*/ 0 w 489600"/>
              <a:gd name="connsiteY9" fmla="*/ 122370 h 344043"/>
              <a:gd name="connsiteX0" fmla="*/ 3095 w 487933"/>
              <a:gd name="connsiteY0" fmla="*/ 122370 h 344043"/>
              <a:gd name="connsiteX1" fmla="*/ 319425 w 487933"/>
              <a:gd name="connsiteY1" fmla="*/ 128264 h 344043"/>
              <a:gd name="connsiteX2" fmla="*/ 195179 w 487933"/>
              <a:gd name="connsiteY2" fmla="*/ 5894 h 344043"/>
              <a:gd name="connsiteX3" fmla="*/ 308143 w 487933"/>
              <a:gd name="connsiteY3" fmla="*/ 0 h 344043"/>
              <a:gd name="connsiteX4" fmla="*/ 487933 w 487933"/>
              <a:gd name="connsiteY4" fmla="*/ 173777 h 344043"/>
              <a:gd name="connsiteX5" fmla="*/ 313024 w 487933"/>
              <a:gd name="connsiteY5" fmla="*/ 344043 h 344043"/>
              <a:gd name="connsiteX6" fmla="*/ 197054 w 487933"/>
              <a:gd name="connsiteY6" fmla="*/ 342911 h 344043"/>
              <a:gd name="connsiteX7" fmla="*/ 324188 w 487933"/>
              <a:gd name="connsiteY7" fmla="*/ 214022 h 344043"/>
              <a:gd name="connsiteX8" fmla="*/ 833 w 487933"/>
              <a:gd name="connsiteY8" fmla="*/ 213396 h 344043"/>
              <a:gd name="connsiteX9" fmla="*/ 3095 w 487933"/>
              <a:gd name="connsiteY9" fmla="*/ 122370 h 344043"/>
              <a:gd name="connsiteX0" fmla="*/ 3095 w 487933"/>
              <a:gd name="connsiteY0" fmla="*/ 122370 h 344043"/>
              <a:gd name="connsiteX1" fmla="*/ 319425 w 487933"/>
              <a:gd name="connsiteY1" fmla="*/ 128264 h 344043"/>
              <a:gd name="connsiteX2" fmla="*/ 195179 w 487933"/>
              <a:gd name="connsiteY2" fmla="*/ 5894 h 344043"/>
              <a:gd name="connsiteX3" fmla="*/ 308143 w 487933"/>
              <a:gd name="connsiteY3" fmla="*/ 0 h 344043"/>
              <a:gd name="connsiteX4" fmla="*/ 487933 w 487933"/>
              <a:gd name="connsiteY4" fmla="*/ 173777 h 344043"/>
              <a:gd name="connsiteX5" fmla="*/ 313024 w 487933"/>
              <a:gd name="connsiteY5" fmla="*/ 344043 h 344043"/>
              <a:gd name="connsiteX6" fmla="*/ 197054 w 487933"/>
              <a:gd name="connsiteY6" fmla="*/ 342911 h 344043"/>
              <a:gd name="connsiteX7" fmla="*/ 312281 w 487933"/>
              <a:gd name="connsiteY7" fmla="*/ 214022 h 344043"/>
              <a:gd name="connsiteX8" fmla="*/ 833 w 487933"/>
              <a:gd name="connsiteY8" fmla="*/ 213396 h 344043"/>
              <a:gd name="connsiteX9" fmla="*/ 3095 w 487933"/>
              <a:gd name="connsiteY9" fmla="*/ 122370 h 344043"/>
              <a:gd name="connsiteX0" fmla="*/ 3095 w 487933"/>
              <a:gd name="connsiteY0" fmla="*/ 122370 h 344043"/>
              <a:gd name="connsiteX1" fmla="*/ 312282 w 487933"/>
              <a:gd name="connsiteY1" fmla="*/ 128264 h 344043"/>
              <a:gd name="connsiteX2" fmla="*/ 195179 w 487933"/>
              <a:gd name="connsiteY2" fmla="*/ 5894 h 344043"/>
              <a:gd name="connsiteX3" fmla="*/ 308143 w 487933"/>
              <a:gd name="connsiteY3" fmla="*/ 0 h 344043"/>
              <a:gd name="connsiteX4" fmla="*/ 487933 w 487933"/>
              <a:gd name="connsiteY4" fmla="*/ 173777 h 344043"/>
              <a:gd name="connsiteX5" fmla="*/ 313024 w 487933"/>
              <a:gd name="connsiteY5" fmla="*/ 344043 h 344043"/>
              <a:gd name="connsiteX6" fmla="*/ 197054 w 487933"/>
              <a:gd name="connsiteY6" fmla="*/ 342911 h 344043"/>
              <a:gd name="connsiteX7" fmla="*/ 312281 w 487933"/>
              <a:gd name="connsiteY7" fmla="*/ 214022 h 344043"/>
              <a:gd name="connsiteX8" fmla="*/ 833 w 487933"/>
              <a:gd name="connsiteY8" fmla="*/ 213396 h 344043"/>
              <a:gd name="connsiteX9" fmla="*/ 3095 w 487933"/>
              <a:gd name="connsiteY9" fmla="*/ 122370 h 344043"/>
              <a:gd name="connsiteX0" fmla="*/ 3095 w 480789"/>
              <a:gd name="connsiteY0" fmla="*/ 122370 h 344043"/>
              <a:gd name="connsiteX1" fmla="*/ 312282 w 480789"/>
              <a:gd name="connsiteY1" fmla="*/ 128264 h 344043"/>
              <a:gd name="connsiteX2" fmla="*/ 195179 w 480789"/>
              <a:gd name="connsiteY2" fmla="*/ 5894 h 344043"/>
              <a:gd name="connsiteX3" fmla="*/ 308143 w 480789"/>
              <a:gd name="connsiteY3" fmla="*/ 0 h 344043"/>
              <a:gd name="connsiteX4" fmla="*/ 480789 w 480789"/>
              <a:gd name="connsiteY4" fmla="*/ 171396 h 344043"/>
              <a:gd name="connsiteX5" fmla="*/ 313024 w 480789"/>
              <a:gd name="connsiteY5" fmla="*/ 344043 h 344043"/>
              <a:gd name="connsiteX6" fmla="*/ 197054 w 480789"/>
              <a:gd name="connsiteY6" fmla="*/ 342911 h 344043"/>
              <a:gd name="connsiteX7" fmla="*/ 312281 w 480789"/>
              <a:gd name="connsiteY7" fmla="*/ 214022 h 344043"/>
              <a:gd name="connsiteX8" fmla="*/ 833 w 480789"/>
              <a:gd name="connsiteY8" fmla="*/ 213396 h 344043"/>
              <a:gd name="connsiteX9" fmla="*/ 3095 w 480789"/>
              <a:gd name="connsiteY9" fmla="*/ 122370 h 344043"/>
              <a:gd name="connsiteX0" fmla="*/ 3095 w 480789"/>
              <a:gd name="connsiteY0" fmla="*/ 131895 h 353568"/>
              <a:gd name="connsiteX1" fmla="*/ 312282 w 480789"/>
              <a:gd name="connsiteY1" fmla="*/ 137789 h 353568"/>
              <a:gd name="connsiteX2" fmla="*/ 195179 w 480789"/>
              <a:gd name="connsiteY2" fmla="*/ 15419 h 353568"/>
              <a:gd name="connsiteX3" fmla="*/ 305762 w 480789"/>
              <a:gd name="connsiteY3" fmla="*/ 0 h 353568"/>
              <a:gd name="connsiteX4" fmla="*/ 480789 w 480789"/>
              <a:gd name="connsiteY4" fmla="*/ 180921 h 353568"/>
              <a:gd name="connsiteX5" fmla="*/ 313024 w 480789"/>
              <a:gd name="connsiteY5" fmla="*/ 353568 h 353568"/>
              <a:gd name="connsiteX6" fmla="*/ 197054 w 480789"/>
              <a:gd name="connsiteY6" fmla="*/ 352436 h 353568"/>
              <a:gd name="connsiteX7" fmla="*/ 312281 w 480789"/>
              <a:gd name="connsiteY7" fmla="*/ 223547 h 353568"/>
              <a:gd name="connsiteX8" fmla="*/ 833 w 480789"/>
              <a:gd name="connsiteY8" fmla="*/ 222921 h 353568"/>
              <a:gd name="connsiteX9" fmla="*/ 3095 w 480789"/>
              <a:gd name="connsiteY9" fmla="*/ 131895 h 353568"/>
              <a:gd name="connsiteX0" fmla="*/ 3095 w 480789"/>
              <a:gd name="connsiteY0" fmla="*/ 129514 h 351187"/>
              <a:gd name="connsiteX1" fmla="*/ 312282 w 480789"/>
              <a:gd name="connsiteY1" fmla="*/ 135408 h 351187"/>
              <a:gd name="connsiteX2" fmla="*/ 195179 w 480789"/>
              <a:gd name="connsiteY2" fmla="*/ 13038 h 351187"/>
              <a:gd name="connsiteX3" fmla="*/ 310524 w 480789"/>
              <a:gd name="connsiteY3" fmla="*/ 0 h 351187"/>
              <a:gd name="connsiteX4" fmla="*/ 480789 w 480789"/>
              <a:gd name="connsiteY4" fmla="*/ 178540 h 351187"/>
              <a:gd name="connsiteX5" fmla="*/ 313024 w 480789"/>
              <a:gd name="connsiteY5" fmla="*/ 351187 h 351187"/>
              <a:gd name="connsiteX6" fmla="*/ 197054 w 480789"/>
              <a:gd name="connsiteY6" fmla="*/ 350055 h 351187"/>
              <a:gd name="connsiteX7" fmla="*/ 312281 w 480789"/>
              <a:gd name="connsiteY7" fmla="*/ 221166 h 351187"/>
              <a:gd name="connsiteX8" fmla="*/ 833 w 480789"/>
              <a:gd name="connsiteY8" fmla="*/ 220540 h 351187"/>
              <a:gd name="connsiteX9" fmla="*/ 3095 w 480789"/>
              <a:gd name="connsiteY9" fmla="*/ 129514 h 351187"/>
              <a:gd name="connsiteX0" fmla="*/ 3095 w 480789"/>
              <a:gd name="connsiteY0" fmla="*/ 129514 h 351187"/>
              <a:gd name="connsiteX1" fmla="*/ 312282 w 480789"/>
              <a:gd name="connsiteY1" fmla="*/ 135408 h 351187"/>
              <a:gd name="connsiteX2" fmla="*/ 195179 w 480789"/>
              <a:gd name="connsiteY2" fmla="*/ 13038 h 351187"/>
              <a:gd name="connsiteX3" fmla="*/ 310524 w 480789"/>
              <a:gd name="connsiteY3" fmla="*/ 0 h 351187"/>
              <a:gd name="connsiteX4" fmla="*/ 480789 w 480789"/>
              <a:gd name="connsiteY4" fmla="*/ 178540 h 351187"/>
              <a:gd name="connsiteX5" fmla="*/ 313024 w 480789"/>
              <a:gd name="connsiteY5" fmla="*/ 351187 h 351187"/>
              <a:gd name="connsiteX6" fmla="*/ 194672 w 480789"/>
              <a:gd name="connsiteY6" fmla="*/ 350055 h 351187"/>
              <a:gd name="connsiteX7" fmla="*/ 312281 w 480789"/>
              <a:gd name="connsiteY7" fmla="*/ 221166 h 351187"/>
              <a:gd name="connsiteX8" fmla="*/ 833 w 480789"/>
              <a:gd name="connsiteY8" fmla="*/ 220540 h 351187"/>
              <a:gd name="connsiteX9" fmla="*/ 3095 w 480789"/>
              <a:gd name="connsiteY9" fmla="*/ 129514 h 351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80789" h="351187">
                <a:moveTo>
                  <a:pt x="3095" y="129514"/>
                </a:moveTo>
                <a:lnTo>
                  <a:pt x="312282" y="135408"/>
                </a:lnTo>
                <a:lnTo>
                  <a:pt x="195179" y="13038"/>
                </a:lnTo>
                <a:lnTo>
                  <a:pt x="310524" y="0"/>
                </a:lnTo>
                <a:lnTo>
                  <a:pt x="480789" y="178540"/>
                </a:lnTo>
                <a:lnTo>
                  <a:pt x="313024" y="351187"/>
                </a:lnTo>
                <a:lnTo>
                  <a:pt x="194672" y="350055"/>
                </a:lnTo>
                <a:lnTo>
                  <a:pt x="312281" y="221166"/>
                </a:lnTo>
                <a:lnTo>
                  <a:pt x="833" y="220540"/>
                </a:lnTo>
                <a:cubicBezTo>
                  <a:pt x="0" y="190198"/>
                  <a:pt x="3928" y="159856"/>
                  <a:pt x="3095" y="12951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6" name="Oval 15">
            <a:hlinkClick r:id="" action="ppaction://hlinkshowjump?jump=previousslide"/>
          </p:cNvPr>
          <p:cNvSpPr/>
          <p:nvPr userDrawn="1"/>
        </p:nvSpPr>
        <p:spPr>
          <a:xfrm flipH="1">
            <a:off x="1019175" y="6492875"/>
            <a:ext cx="182563" cy="182563"/>
          </a:xfrm>
          <a:prstGeom prst="ellipse">
            <a:avLst/>
          </a:prstGeom>
          <a:noFill/>
          <a:ln w="222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7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809625"/>
          </a:xfrm>
          <a:prstGeom prst="rect">
            <a:avLst/>
          </a:prstGeom>
          <a:solidFill>
            <a:schemeClr val="accent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>
              <a:ea typeface="MS PGothic" pitchFamily="34" charset="-128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175" y="0"/>
            <a:ext cx="8378825" cy="79310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25" y="1159845"/>
            <a:ext cx="5916613" cy="4765675"/>
          </a:xfrm>
        </p:spPr>
        <p:txBody>
          <a:bodyPr/>
          <a:lstStyle>
            <a:lvl1pPr marL="0" indent="0">
              <a:spcBef>
                <a:spcPts val="1200"/>
              </a:spcBef>
              <a:defRPr sz="180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4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4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4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84175" y="1159845"/>
            <a:ext cx="2243138" cy="4783755"/>
          </a:xfrm>
        </p:spPr>
        <p:txBody>
          <a:bodyPr/>
          <a:lstStyle>
            <a:lvl1pPr marL="0" indent="0" algn="l" rtl="0" eaLnBrk="0" fontAlgn="base" hangingPunct="0">
              <a:lnSpc>
                <a:spcPct val="90000"/>
              </a:lnSpc>
              <a:spcBef>
                <a:spcPct val="45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itchFamily="2" charset="2"/>
              <a:defRPr lang="en-US" sz="1600" b="1" kern="1200" baseline="0" dirty="0" smtClean="0">
                <a:solidFill>
                  <a:srgbClr val="008C97"/>
                </a:solidFill>
                <a:latin typeface="Arial" pitchFamily="34" charset="0"/>
                <a:ea typeface="Geneva" pitchFamily="68" charset="-128"/>
                <a:cs typeface="Arial" pitchFamily="34" charset="0"/>
              </a:defRPr>
            </a:lvl1pPr>
            <a:lvl2pPr>
              <a:defRPr lang="en-US" sz="1600" b="0" kern="1200" baseline="0" dirty="0" smtClean="0">
                <a:solidFill>
                  <a:schemeClr val="tx1"/>
                </a:solidFill>
                <a:latin typeface="Arial" pitchFamily="34" charset="0"/>
                <a:ea typeface="Geneva" pitchFamily="68" charset="-128"/>
                <a:cs typeface="Arial" pitchFamily="34" charset="0"/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3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19" name="TextBox 18"/>
          <p:cNvSpPr txBox="1">
            <a:spLocks noChangeArrowheads="1"/>
          </p:cNvSpPr>
          <p:nvPr userDrawn="1"/>
        </p:nvSpPr>
        <p:spPr bwMode="auto">
          <a:xfrm>
            <a:off x="6138010" y="6489700"/>
            <a:ext cx="852798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sz="1100" b="0" dirty="0" smtClean="0">
                <a:solidFill>
                  <a:srgbClr val="9D9FA2"/>
                </a:solidFill>
                <a:latin typeface="Arial" pitchFamily="34" charset="0"/>
                <a:ea typeface="MS PGothic" pitchFamily="34" charset="-128"/>
                <a:cs typeface="+mn-cs"/>
              </a:rPr>
              <a:t>October 2012</a:t>
            </a:r>
            <a:endParaRPr lang="en-CA" sz="1100" b="0" dirty="0">
              <a:solidFill>
                <a:srgbClr val="9D9FA2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pic>
        <p:nvPicPr>
          <p:cNvPr id="20" name="Picture 13" descr="arrow yellow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3847" y="6492875"/>
            <a:ext cx="1651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8112052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913384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 userDrawn="1"/>
        </p:nvSpPr>
        <p:spPr bwMode="gray">
          <a:xfrm>
            <a:off x="358775" y="6438900"/>
            <a:ext cx="4905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914400"/>
            <a:fld id="{F65CCFC5-E934-3246-A96B-EA4F5BFDB207}" type="slidenum">
              <a:rPr lang="en-US" sz="1600" b="0"/>
              <a:pPr defTabSz="914400"/>
              <a:t>‹#›</a:t>
            </a:fld>
            <a:endParaRPr lang="en-US" sz="1600" b="0"/>
          </a:p>
        </p:txBody>
      </p:sp>
      <p:cxnSp>
        <p:nvCxnSpPr>
          <p:cNvPr id="5" name="Straight Connector 4"/>
          <p:cNvCxnSpPr/>
          <p:nvPr userDrawn="1"/>
        </p:nvCxnSpPr>
        <p:spPr>
          <a:xfrm rot="5400000">
            <a:off x="708025" y="6573838"/>
            <a:ext cx="200025" cy="0"/>
          </a:xfrm>
          <a:prstGeom prst="line">
            <a:avLst/>
          </a:prstGeom>
          <a:ln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14" descr="arrow 4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7988" y="6478588"/>
            <a:ext cx="204787" cy="21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" name="Group 21"/>
          <p:cNvGrpSpPr>
            <a:grpSpLocks/>
          </p:cNvGrpSpPr>
          <p:nvPr userDrawn="1"/>
        </p:nvGrpSpPr>
        <p:grpSpPr bwMode="auto">
          <a:xfrm>
            <a:off x="1330325" y="6492875"/>
            <a:ext cx="182563" cy="182563"/>
            <a:chOff x="1276349" y="5514975"/>
            <a:chExt cx="182880" cy="182880"/>
          </a:xfrm>
        </p:grpSpPr>
        <p:sp>
          <p:nvSpPr>
            <p:cNvPr id="11" name="Freeform 10"/>
            <p:cNvSpPr>
              <a:spLocks noChangeAspect="1"/>
            </p:cNvSpPr>
            <p:nvPr userDrawn="1"/>
          </p:nvSpPr>
          <p:spPr>
            <a:xfrm>
              <a:off x="1285891" y="5553141"/>
              <a:ext cx="146304" cy="106548"/>
            </a:xfrm>
            <a:custGeom>
              <a:avLst/>
              <a:gdLst>
                <a:gd name="connsiteX0" fmla="*/ 16550 w 479956"/>
                <a:gd name="connsiteY0" fmla="*/ 119989 h 339280"/>
                <a:gd name="connsiteX1" fmla="*/ 318592 w 479956"/>
                <a:gd name="connsiteY1" fmla="*/ 128264 h 339280"/>
                <a:gd name="connsiteX2" fmla="*/ 211015 w 479956"/>
                <a:gd name="connsiteY2" fmla="*/ 8275 h 339280"/>
                <a:gd name="connsiteX3" fmla="*/ 314454 w 479956"/>
                <a:gd name="connsiteY3" fmla="*/ 0 h 339280"/>
                <a:gd name="connsiteX4" fmla="*/ 479956 w 479956"/>
                <a:gd name="connsiteY4" fmla="*/ 173777 h 339280"/>
                <a:gd name="connsiteX5" fmla="*/ 297904 w 479956"/>
                <a:gd name="connsiteY5" fmla="*/ 339280 h 339280"/>
                <a:gd name="connsiteX6" fmla="*/ 198602 w 479956"/>
                <a:gd name="connsiteY6" fmla="*/ 331005 h 339280"/>
                <a:gd name="connsiteX7" fmla="*/ 318592 w 479956"/>
                <a:gd name="connsiteY7" fmla="*/ 206878 h 339280"/>
                <a:gd name="connsiteX8" fmla="*/ 0 w 479956"/>
                <a:gd name="connsiteY8" fmla="*/ 211015 h 339280"/>
                <a:gd name="connsiteX9" fmla="*/ 16550 w 479956"/>
                <a:gd name="connsiteY9" fmla="*/ 119989 h 339280"/>
                <a:gd name="connsiteX0" fmla="*/ 16550 w 479956"/>
                <a:gd name="connsiteY0" fmla="*/ 119989 h 339280"/>
                <a:gd name="connsiteX1" fmla="*/ 318592 w 479956"/>
                <a:gd name="connsiteY1" fmla="*/ 128264 h 339280"/>
                <a:gd name="connsiteX2" fmla="*/ 194346 w 479956"/>
                <a:gd name="connsiteY2" fmla="*/ 3513 h 339280"/>
                <a:gd name="connsiteX3" fmla="*/ 314454 w 479956"/>
                <a:gd name="connsiteY3" fmla="*/ 0 h 339280"/>
                <a:gd name="connsiteX4" fmla="*/ 479956 w 479956"/>
                <a:gd name="connsiteY4" fmla="*/ 173777 h 339280"/>
                <a:gd name="connsiteX5" fmla="*/ 297904 w 479956"/>
                <a:gd name="connsiteY5" fmla="*/ 339280 h 339280"/>
                <a:gd name="connsiteX6" fmla="*/ 198602 w 479956"/>
                <a:gd name="connsiteY6" fmla="*/ 331005 h 339280"/>
                <a:gd name="connsiteX7" fmla="*/ 318592 w 479956"/>
                <a:gd name="connsiteY7" fmla="*/ 206878 h 339280"/>
                <a:gd name="connsiteX8" fmla="*/ 0 w 479956"/>
                <a:gd name="connsiteY8" fmla="*/ 211015 h 339280"/>
                <a:gd name="connsiteX9" fmla="*/ 16550 w 479956"/>
                <a:gd name="connsiteY9" fmla="*/ 119989 h 339280"/>
                <a:gd name="connsiteX0" fmla="*/ 16550 w 479956"/>
                <a:gd name="connsiteY0" fmla="*/ 122370 h 341661"/>
                <a:gd name="connsiteX1" fmla="*/ 318592 w 479956"/>
                <a:gd name="connsiteY1" fmla="*/ 130645 h 341661"/>
                <a:gd name="connsiteX2" fmla="*/ 194346 w 479956"/>
                <a:gd name="connsiteY2" fmla="*/ 5894 h 341661"/>
                <a:gd name="connsiteX3" fmla="*/ 307310 w 479956"/>
                <a:gd name="connsiteY3" fmla="*/ 0 h 341661"/>
                <a:gd name="connsiteX4" fmla="*/ 479956 w 479956"/>
                <a:gd name="connsiteY4" fmla="*/ 176158 h 341661"/>
                <a:gd name="connsiteX5" fmla="*/ 297904 w 479956"/>
                <a:gd name="connsiteY5" fmla="*/ 341661 h 341661"/>
                <a:gd name="connsiteX6" fmla="*/ 198602 w 479956"/>
                <a:gd name="connsiteY6" fmla="*/ 333386 h 341661"/>
                <a:gd name="connsiteX7" fmla="*/ 318592 w 479956"/>
                <a:gd name="connsiteY7" fmla="*/ 209259 h 341661"/>
                <a:gd name="connsiteX8" fmla="*/ 0 w 479956"/>
                <a:gd name="connsiteY8" fmla="*/ 213396 h 341661"/>
                <a:gd name="connsiteX9" fmla="*/ 16550 w 479956"/>
                <a:gd name="connsiteY9" fmla="*/ 122370 h 341661"/>
                <a:gd name="connsiteX0" fmla="*/ 16550 w 487100"/>
                <a:gd name="connsiteY0" fmla="*/ 122370 h 341661"/>
                <a:gd name="connsiteX1" fmla="*/ 318592 w 487100"/>
                <a:gd name="connsiteY1" fmla="*/ 130645 h 341661"/>
                <a:gd name="connsiteX2" fmla="*/ 194346 w 487100"/>
                <a:gd name="connsiteY2" fmla="*/ 5894 h 341661"/>
                <a:gd name="connsiteX3" fmla="*/ 307310 w 487100"/>
                <a:gd name="connsiteY3" fmla="*/ 0 h 341661"/>
                <a:gd name="connsiteX4" fmla="*/ 487100 w 487100"/>
                <a:gd name="connsiteY4" fmla="*/ 173777 h 341661"/>
                <a:gd name="connsiteX5" fmla="*/ 297904 w 487100"/>
                <a:gd name="connsiteY5" fmla="*/ 341661 h 341661"/>
                <a:gd name="connsiteX6" fmla="*/ 198602 w 487100"/>
                <a:gd name="connsiteY6" fmla="*/ 333386 h 341661"/>
                <a:gd name="connsiteX7" fmla="*/ 318592 w 487100"/>
                <a:gd name="connsiteY7" fmla="*/ 209259 h 341661"/>
                <a:gd name="connsiteX8" fmla="*/ 0 w 487100"/>
                <a:gd name="connsiteY8" fmla="*/ 213396 h 341661"/>
                <a:gd name="connsiteX9" fmla="*/ 16550 w 487100"/>
                <a:gd name="connsiteY9" fmla="*/ 122370 h 341661"/>
                <a:gd name="connsiteX0" fmla="*/ 16550 w 487100"/>
                <a:gd name="connsiteY0" fmla="*/ 122370 h 348805"/>
                <a:gd name="connsiteX1" fmla="*/ 318592 w 487100"/>
                <a:gd name="connsiteY1" fmla="*/ 130645 h 348805"/>
                <a:gd name="connsiteX2" fmla="*/ 194346 w 487100"/>
                <a:gd name="connsiteY2" fmla="*/ 5894 h 348805"/>
                <a:gd name="connsiteX3" fmla="*/ 307310 w 487100"/>
                <a:gd name="connsiteY3" fmla="*/ 0 h 348805"/>
                <a:gd name="connsiteX4" fmla="*/ 487100 w 487100"/>
                <a:gd name="connsiteY4" fmla="*/ 173777 h 348805"/>
                <a:gd name="connsiteX5" fmla="*/ 300285 w 487100"/>
                <a:gd name="connsiteY5" fmla="*/ 348805 h 348805"/>
                <a:gd name="connsiteX6" fmla="*/ 198602 w 487100"/>
                <a:gd name="connsiteY6" fmla="*/ 333386 h 348805"/>
                <a:gd name="connsiteX7" fmla="*/ 318592 w 487100"/>
                <a:gd name="connsiteY7" fmla="*/ 209259 h 348805"/>
                <a:gd name="connsiteX8" fmla="*/ 0 w 487100"/>
                <a:gd name="connsiteY8" fmla="*/ 213396 h 348805"/>
                <a:gd name="connsiteX9" fmla="*/ 16550 w 487100"/>
                <a:gd name="connsiteY9" fmla="*/ 122370 h 348805"/>
                <a:gd name="connsiteX0" fmla="*/ 16550 w 487100"/>
                <a:gd name="connsiteY0" fmla="*/ 122370 h 344043"/>
                <a:gd name="connsiteX1" fmla="*/ 318592 w 487100"/>
                <a:gd name="connsiteY1" fmla="*/ 130645 h 344043"/>
                <a:gd name="connsiteX2" fmla="*/ 194346 w 487100"/>
                <a:gd name="connsiteY2" fmla="*/ 5894 h 344043"/>
                <a:gd name="connsiteX3" fmla="*/ 307310 w 487100"/>
                <a:gd name="connsiteY3" fmla="*/ 0 h 344043"/>
                <a:gd name="connsiteX4" fmla="*/ 487100 w 487100"/>
                <a:gd name="connsiteY4" fmla="*/ 173777 h 344043"/>
                <a:gd name="connsiteX5" fmla="*/ 312191 w 487100"/>
                <a:gd name="connsiteY5" fmla="*/ 344043 h 344043"/>
                <a:gd name="connsiteX6" fmla="*/ 198602 w 487100"/>
                <a:gd name="connsiteY6" fmla="*/ 333386 h 344043"/>
                <a:gd name="connsiteX7" fmla="*/ 318592 w 487100"/>
                <a:gd name="connsiteY7" fmla="*/ 209259 h 344043"/>
                <a:gd name="connsiteX8" fmla="*/ 0 w 487100"/>
                <a:gd name="connsiteY8" fmla="*/ 213396 h 344043"/>
                <a:gd name="connsiteX9" fmla="*/ 16550 w 487100"/>
                <a:gd name="connsiteY9" fmla="*/ 122370 h 344043"/>
                <a:gd name="connsiteX0" fmla="*/ 16550 w 487100"/>
                <a:gd name="connsiteY0" fmla="*/ 122370 h 344043"/>
                <a:gd name="connsiteX1" fmla="*/ 318592 w 487100"/>
                <a:gd name="connsiteY1" fmla="*/ 130645 h 344043"/>
                <a:gd name="connsiteX2" fmla="*/ 194346 w 487100"/>
                <a:gd name="connsiteY2" fmla="*/ 5894 h 344043"/>
                <a:gd name="connsiteX3" fmla="*/ 307310 w 487100"/>
                <a:gd name="connsiteY3" fmla="*/ 0 h 344043"/>
                <a:gd name="connsiteX4" fmla="*/ 487100 w 487100"/>
                <a:gd name="connsiteY4" fmla="*/ 173777 h 344043"/>
                <a:gd name="connsiteX5" fmla="*/ 312191 w 487100"/>
                <a:gd name="connsiteY5" fmla="*/ 344043 h 344043"/>
                <a:gd name="connsiteX6" fmla="*/ 196221 w 487100"/>
                <a:gd name="connsiteY6" fmla="*/ 342911 h 344043"/>
                <a:gd name="connsiteX7" fmla="*/ 318592 w 487100"/>
                <a:gd name="connsiteY7" fmla="*/ 209259 h 344043"/>
                <a:gd name="connsiteX8" fmla="*/ 0 w 487100"/>
                <a:gd name="connsiteY8" fmla="*/ 213396 h 344043"/>
                <a:gd name="connsiteX9" fmla="*/ 16550 w 487100"/>
                <a:gd name="connsiteY9" fmla="*/ 122370 h 344043"/>
                <a:gd name="connsiteX0" fmla="*/ 16550 w 487100"/>
                <a:gd name="connsiteY0" fmla="*/ 122370 h 344043"/>
                <a:gd name="connsiteX1" fmla="*/ 318592 w 487100"/>
                <a:gd name="connsiteY1" fmla="*/ 130645 h 344043"/>
                <a:gd name="connsiteX2" fmla="*/ 194346 w 487100"/>
                <a:gd name="connsiteY2" fmla="*/ 5894 h 344043"/>
                <a:gd name="connsiteX3" fmla="*/ 307310 w 487100"/>
                <a:gd name="connsiteY3" fmla="*/ 0 h 344043"/>
                <a:gd name="connsiteX4" fmla="*/ 487100 w 487100"/>
                <a:gd name="connsiteY4" fmla="*/ 173777 h 344043"/>
                <a:gd name="connsiteX5" fmla="*/ 312191 w 487100"/>
                <a:gd name="connsiteY5" fmla="*/ 344043 h 344043"/>
                <a:gd name="connsiteX6" fmla="*/ 196221 w 487100"/>
                <a:gd name="connsiteY6" fmla="*/ 342911 h 344043"/>
                <a:gd name="connsiteX7" fmla="*/ 323355 w 487100"/>
                <a:gd name="connsiteY7" fmla="*/ 214022 h 344043"/>
                <a:gd name="connsiteX8" fmla="*/ 0 w 487100"/>
                <a:gd name="connsiteY8" fmla="*/ 213396 h 344043"/>
                <a:gd name="connsiteX9" fmla="*/ 16550 w 487100"/>
                <a:gd name="connsiteY9" fmla="*/ 122370 h 344043"/>
                <a:gd name="connsiteX0" fmla="*/ 0 w 489600"/>
                <a:gd name="connsiteY0" fmla="*/ 122370 h 344043"/>
                <a:gd name="connsiteX1" fmla="*/ 321092 w 489600"/>
                <a:gd name="connsiteY1" fmla="*/ 130645 h 344043"/>
                <a:gd name="connsiteX2" fmla="*/ 196846 w 489600"/>
                <a:gd name="connsiteY2" fmla="*/ 5894 h 344043"/>
                <a:gd name="connsiteX3" fmla="*/ 309810 w 489600"/>
                <a:gd name="connsiteY3" fmla="*/ 0 h 344043"/>
                <a:gd name="connsiteX4" fmla="*/ 489600 w 489600"/>
                <a:gd name="connsiteY4" fmla="*/ 173777 h 344043"/>
                <a:gd name="connsiteX5" fmla="*/ 314691 w 489600"/>
                <a:gd name="connsiteY5" fmla="*/ 344043 h 344043"/>
                <a:gd name="connsiteX6" fmla="*/ 198721 w 489600"/>
                <a:gd name="connsiteY6" fmla="*/ 342911 h 344043"/>
                <a:gd name="connsiteX7" fmla="*/ 325855 w 489600"/>
                <a:gd name="connsiteY7" fmla="*/ 214022 h 344043"/>
                <a:gd name="connsiteX8" fmla="*/ 2500 w 489600"/>
                <a:gd name="connsiteY8" fmla="*/ 213396 h 344043"/>
                <a:gd name="connsiteX9" fmla="*/ 0 w 489600"/>
                <a:gd name="connsiteY9" fmla="*/ 122370 h 344043"/>
                <a:gd name="connsiteX0" fmla="*/ 0 w 489600"/>
                <a:gd name="connsiteY0" fmla="*/ 122370 h 344043"/>
                <a:gd name="connsiteX1" fmla="*/ 321092 w 489600"/>
                <a:gd name="connsiteY1" fmla="*/ 128264 h 344043"/>
                <a:gd name="connsiteX2" fmla="*/ 196846 w 489600"/>
                <a:gd name="connsiteY2" fmla="*/ 5894 h 344043"/>
                <a:gd name="connsiteX3" fmla="*/ 309810 w 489600"/>
                <a:gd name="connsiteY3" fmla="*/ 0 h 344043"/>
                <a:gd name="connsiteX4" fmla="*/ 489600 w 489600"/>
                <a:gd name="connsiteY4" fmla="*/ 173777 h 344043"/>
                <a:gd name="connsiteX5" fmla="*/ 314691 w 489600"/>
                <a:gd name="connsiteY5" fmla="*/ 344043 h 344043"/>
                <a:gd name="connsiteX6" fmla="*/ 198721 w 489600"/>
                <a:gd name="connsiteY6" fmla="*/ 342911 h 344043"/>
                <a:gd name="connsiteX7" fmla="*/ 325855 w 489600"/>
                <a:gd name="connsiteY7" fmla="*/ 214022 h 344043"/>
                <a:gd name="connsiteX8" fmla="*/ 2500 w 489600"/>
                <a:gd name="connsiteY8" fmla="*/ 213396 h 344043"/>
                <a:gd name="connsiteX9" fmla="*/ 0 w 489600"/>
                <a:gd name="connsiteY9" fmla="*/ 122370 h 344043"/>
                <a:gd name="connsiteX0" fmla="*/ 3095 w 487933"/>
                <a:gd name="connsiteY0" fmla="*/ 122370 h 344043"/>
                <a:gd name="connsiteX1" fmla="*/ 319425 w 487933"/>
                <a:gd name="connsiteY1" fmla="*/ 128264 h 344043"/>
                <a:gd name="connsiteX2" fmla="*/ 195179 w 487933"/>
                <a:gd name="connsiteY2" fmla="*/ 5894 h 344043"/>
                <a:gd name="connsiteX3" fmla="*/ 308143 w 487933"/>
                <a:gd name="connsiteY3" fmla="*/ 0 h 344043"/>
                <a:gd name="connsiteX4" fmla="*/ 487933 w 487933"/>
                <a:gd name="connsiteY4" fmla="*/ 173777 h 344043"/>
                <a:gd name="connsiteX5" fmla="*/ 313024 w 487933"/>
                <a:gd name="connsiteY5" fmla="*/ 344043 h 344043"/>
                <a:gd name="connsiteX6" fmla="*/ 197054 w 487933"/>
                <a:gd name="connsiteY6" fmla="*/ 342911 h 344043"/>
                <a:gd name="connsiteX7" fmla="*/ 324188 w 487933"/>
                <a:gd name="connsiteY7" fmla="*/ 214022 h 344043"/>
                <a:gd name="connsiteX8" fmla="*/ 833 w 487933"/>
                <a:gd name="connsiteY8" fmla="*/ 213396 h 344043"/>
                <a:gd name="connsiteX9" fmla="*/ 3095 w 487933"/>
                <a:gd name="connsiteY9" fmla="*/ 122370 h 344043"/>
                <a:gd name="connsiteX0" fmla="*/ 3095 w 487933"/>
                <a:gd name="connsiteY0" fmla="*/ 122370 h 344043"/>
                <a:gd name="connsiteX1" fmla="*/ 319425 w 487933"/>
                <a:gd name="connsiteY1" fmla="*/ 128264 h 344043"/>
                <a:gd name="connsiteX2" fmla="*/ 195179 w 487933"/>
                <a:gd name="connsiteY2" fmla="*/ 5894 h 344043"/>
                <a:gd name="connsiteX3" fmla="*/ 308143 w 487933"/>
                <a:gd name="connsiteY3" fmla="*/ 0 h 344043"/>
                <a:gd name="connsiteX4" fmla="*/ 487933 w 487933"/>
                <a:gd name="connsiteY4" fmla="*/ 173777 h 344043"/>
                <a:gd name="connsiteX5" fmla="*/ 313024 w 487933"/>
                <a:gd name="connsiteY5" fmla="*/ 344043 h 344043"/>
                <a:gd name="connsiteX6" fmla="*/ 197054 w 487933"/>
                <a:gd name="connsiteY6" fmla="*/ 342911 h 344043"/>
                <a:gd name="connsiteX7" fmla="*/ 312281 w 487933"/>
                <a:gd name="connsiteY7" fmla="*/ 214022 h 344043"/>
                <a:gd name="connsiteX8" fmla="*/ 833 w 487933"/>
                <a:gd name="connsiteY8" fmla="*/ 213396 h 344043"/>
                <a:gd name="connsiteX9" fmla="*/ 3095 w 487933"/>
                <a:gd name="connsiteY9" fmla="*/ 122370 h 344043"/>
                <a:gd name="connsiteX0" fmla="*/ 3095 w 487933"/>
                <a:gd name="connsiteY0" fmla="*/ 122370 h 344043"/>
                <a:gd name="connsiteX1" fmla="*/ 312282 w 487933"/>
                <a:gd name="connsiteY1" fmla="*/ 128264 h 344043"/>
                <a:gd name="connsiteX2" fmla="*/ 195179 w 487933"/>
                <a:gd name="connsiteY2" fmla="*/ 5894 h 344043"/>
                <a:gd name="connsiteX3" fmla="*/ 308143 w 487933"/>
                <a:gd name="connsiteY3" fmla="*/ 0 h 344043"/>
                <a:gd name="connsiteX4" fmla="*/ 487933 w 487933"/>
                <a:gd name="connsiteY4" fmla="*/ 173777 h 344043"/>
                <a:gd name="connsiteX5" fmla="*/ 313024 w 487933"/>
                <a:gd name="connsiteY5" fmla="*/ 344043 h 344043"/>
                <a:gd name="connsiteX6" fmla="*/ 197054 w 487933"/>
                <a:gd name="connsiteY6" fmla="*/ 342911 h 344043"/>
                <a:gd name="connsiteX7" fmla="*/ 312281 w 487933"/>
                <a:gd name="connsiteY7" fmla="*/ 214022 h 344043"/>
                <a:gd name="connsiteX8" fmla="*/ 833 w 487933"/>
                <a:gd name="connsiteY8" fmla="*/ 213396 h 344043"/>
                <a:gd name="connsiteX9" fmla="*/ 3095 w 487933"/>
                <a:gd name="connsiteY9" fmla="*/ 122370 h 344043"/>
                <a:gd name="connsiteX0" fmla="*/ 3095 w 480789"/>
                <a:gd name="connsiteY0" fmla="*/ 122370 h 344043"/>
                <a:gd name="connsiteX1" fmla="*/ 312282 w 480789"/>
                <a:gd name="connsiteY1" fmla="*/ 128264 h 344043"/>
                <a:gd name="connsiteX2" fmla="*/ 195179 w 480789"/>
                <a:gd name="connsiteY2" fmla="*/ 5894 h 344043"/>
                <a:gd name="connsiteX3" fmla="*/ 308143 w 480789"/>
                <a:gd name="connsiteY3" fmla="*/ 0 h 344043"/>
                <a:gd name="connsiteX4" fmla="*/ 480789 w 480789"/>
                <a:gd name="connsiteY4" fmla="*/ 171396 h 344043"/>
                <a:gd name="connsiteX5" fmla="*/ 313024 w 480789"/>
                <a:gd name="connsiteY5" fmla="*/ 344043 h 344043"/>
                <a:gd name="connsiteX6" fmla="*/ 197054 w 480789"/>
                <a:gd name="connsiteY6" fmla="*/ 342911 h 344043"/>
                <a:gd name="connsiteX7" fmla="*/ 312281 w 480789"/>
                <a:gd name="connsiteY7" fmla="*/ 214022 h 344043"/>
                <a:gd name="connsiteX8" fmla="*/ 833 w 480789"/>
                <a:gd name="connsiteY8" fmla="*/ 213396 h 344043"/>
                <a:gd name="connsiteX9" fmla="*/ 3095 w 480789"/>
                <a:gd name="connsiteY9" fmla="*/ 122370 h 344043"/>
                <a:gd name="connsiteX0" fmla="*/ 3095 w 480789"/>
                <a:gd name="connsiteY0" fmla="*/ 131895 h 353568"/>
                <a:gd name="connsiteX1" fmla="*/ 312282 w 480789"/>
                <a:gd name="connsiteY1" fmla="*/ 137789 h 353568"/>
                <a:gd name="connsiteX2" fmla="*/ 195179 w 480789"/>
                <a:gd name="connsiteY2" fmla="*/ 15419 h 353568"/>
                <a:gd name="connsiteX3" fmla="*/ 305762 w 480789"/>
                <a:gd name="connsiteY3" fmla="*/ 0 h 353568"/>
                <a:gd name="connsiteX4" fmla="*/ 480789 w 480789"/>
                <a:gd name="connsiteY4" fmla="*/ 180921 h 353568"/>
                <a:gd name="connsiteX5" fmla="*/ 313024 w 480789"/>
                <a:gd name="connsiteY5" fmla="*/ 353568 h 353568"/>
                <a:gd name="connsiteX6" fmla="*/ 197054 w 480789"/>
                <a:gd name="connsiteY6" fmla="*/ 352436 h 353568"/>
                <a:gd name="connsiteX7" fmla="*/ 312281 w 480789"/>
                <a:gd name="connsiteY7" fmla="*/ 223547 h 353568"/>
                <a:gd name="connsiteX8" fmla="*/ 833 w 480789"/>
                <a:gd name="connsiteY8" fmla="*/ 222921 h 353568"/>
                <a:gd name="connsiteX9" fmla="*/ 3095 w 480789"/>
                <a:gd name="connsiteY9" fmla="*/ 131895 h 353568"/>
                <a:gd name="connsiteX0" fmla="*/ 3095 w 480789"/>
                <a:gd name="connsiteY0" fmla="*/ 129514 h 351187"/>
                <a:gd name="connsiteX1" fmla="*/ 312282 w 480789"/>
                <a:gd name="connsiteY1" fmla="*/ 135408 h 351187"/>
                <a:gd name="connsiteX2" fmla="*/ 195179 w 480789"/>
                <a:gd name="connsiteY2" fmla="*/ 13038 h 351187"/>
                <a:gd name="connsiteX3" fmla="*/ 310524 w 480789"/>
                <a:gd name="connsiteY3" fmla="*/ 0 h 351187"/>
                <a:gd name="connsiteX4" fmla="*/ 480789 w 480789"/>
                <a:gd name="connsiteY4" fmla="*/ 178540 h 351187"/>
                <a:gd name="connsiteX5" fmla="*/ 313024 w 480789"/>
                <a:gd name="connsiteY5" fmla="*/ 351187 h 351187"/>
                <a:gd name="connsiteX6" fmla="*/ 197054 w 480789"/>
                <a:gd name="connsiteY6" fmla="*/ 350055 h 351187"/>
                <a:gd name="connsiteX7" fmla="*/ 312281 w 480789"/>
                <a:gd name="connsiteY7" fmla="*/ 221166 h 351187"/>
                <a:gd name="connsiteX8" fmla="*/ 833 w 480789"/>
                <a:gd name="connsiteY8" fmla="*/ 220540 h 351187"/>
                <a:gd name="connsiteX9" fmla="*/ 3095 w 480789"/>
                <a:gd name="connsiteY9" fmla="*/ 129514 h 351187"/>
                <a:gd name="connsiteX0" fmla="*/ 3095 w 480789"/>
                <a:gd name="connsiteY0" fmla="*/ 129514 h 351187"/>
                <a:gd name="connsiteX1" fmla="*/ 312282 w 480789"/>
                <a:gd name="connsiteY1" fmla="*/ 135408 h 351187"/>
                <a:gd name="connsiteX2" fmla="*/ 195179 w 480789"/>
                <a:gd name="connsiteY2" fmla="*/ 13038 h 351187"/>
                <a:gd name="connsiteX3" fmla="*/ 310524 w 480789"/>
                <a:gd name="connsiteY3" fmla="*/ 0 h 351187"/>
                <a:gd name="connsiteX4" fmla="*/ 480789 w 480789"/>
                <a:gd name="connsiteY4" fmla="*/ 178540 h 351187"/>
                <a:gd name="connsiteX5" fmla="*/ 313024 w 480789"/>
                <a:gd name="connsiteY5" fmla="*/ 351187 h 351187"/>
                <a:gd name="connsiteX6" fmla="*/ 194672 w 480789"/>
                <a:gd name="connsiteY6" fmla="*/ 350055 h 351187"/>
                <a:gd name="connsiteX7" fmla="*/ 312281 w 480789"/>
                <a:gd name="connsiteY7" fmla="*/ 221166 h 351187"/>
                <a:gd name="connsiteX8" fmla="*/ 833 w 480789"/>
                <a:gd name="connsiteY8" fmla="*/ 220540 h 351187"/>
                <a:gd name="connsiteX9" fmla="*/ 3095 w 480789"/>
                <a:gd name="connsiteY9" fmla="*/ 129514 h 351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80789" h="351187">
                  <a:moveTo>
                    <a:pt x="3095" y="129514"/>
                  </a:moveTo>
                  <a:lnTo>
                    <a:pt x="312282" y="135408"/>
                  </a:lnTo>
                  <a:lnTo>
                    <a:pt x="195179" y="13038"/>
                  </a:lnTo>
                  <a:lnTo>
                    <a:pt x="310524" y="0"/>
                  </a:lnTo>
                  <a:lnTo>
                    <a:pt x="480789" y="178540"/>
                  </a:lnTo>
                  <a:lnTo>
                    <a:pt x="313024" y="351187"/>
                  </a:lnTo>
                  <a:lnTo>
                    <a:pt x="194672" y="350055"/>
                  </a:lnTo>
                  <a:lnTo>
                    <a:pt x="312281" y="221166"/>
                  </a:lnTo>
                  <a:lnTo>
                    <a:pt x="833" y="220540"/>
                  </a:lnTo>
                  <a:cubicBezTo>
                    <a:pt x="0" y="190198"/>
                    <a:pt x="3928" y="159856"/>
                    <a:pt x="3095" y="1295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12" name="Oval 11">
              <a:hlinkClick r:id="" action="ppaction://hlinkshowjump?jump=nextslide"/>
            </p:cNvPr>
            <p:cNvSpPr/>
            <p:nvPr userDrawn="1"/>
          </p:nvSpPr>
          <p:spPr>
            <a:xfrm>
              <a:off x="1276349" y="5514975"/>
              <a:ext cx="182880" cy="18288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</p:grpSp>
      <p:sp>
        <p:nvSpPr>
          <p:cNvPr id="13" name="Freeform 12">
            <a:hlinkClick r:id="" action="ppaction://hlinkshowjump?jump=previousslide"/>
          </p:cNvPr>
          <p:cNvSpPr>
            <a:spLocks noChangeAspect="1"/>
          </p:cNvSpPr>
          <p:nvPr userDrawn="1"/>
        </p:nvSpPr>
        <p:spPr>
          <a:xfrm flipH="1">
            <a:off x="1049338" y="6530975"/>
            <a:ext cx="146050" cy="106363"/>
          </a:xfrm>
          <a:custGeom>
            <a:avLst/>
            <a:gdLst>
              <a:gd name="connsiteX0" fmla="*/ 16550 w 479956"/>
              <a:gd name="connsiteY0" fmla="*/ 119989 h 339280"/>
              <a:gd name="connsiteX1" fmla="*/ 318592 w 479956"/>
              <a:gd name="connsiteY1" fmla="*/ 128264 h 339280"/>
              <a:gd name="connsiteX2" fmla="*/ 211015 w 479956"/>
              <a:gd name="connsiteY2" fmla="*/ 8275 h 339280"/>
              <a:gd name="connsiteX3" fmla="*/ 314454 w 479956"/>
              <a:gd name="connsiteY3" fmla="*/ 0 h 339280"/>
              <a:gd name="connsiteX4" fmla="*/ 479956 w 479956"/>
              <a:gd name="connsiteY4" fmla="*/ 173777 h 339280"/>
              <a:gd name="connsiteX5" fmla="*/ 297904 w 479956"/>
              <a:gd name="connsiteY5" fmla="*/ 339280 h 339280"/>
              <a:gd name="connsiteX6" fmla="*/ 198602 w 479956"/>
              <a:gd name="connsiteY6" fmla="*/ 331005 h 339280"/>
              <a:gd name="connsiteX7" fmla="*/ 318592 w 479956"/>
              <a:gd name="connsiteY7" fmla="*/ 206878 h 339280"/>
              <a:gd name="connsiteX8" fmla="*/ 0 w 479956"/>
              <a:gd name="connsiteY8" fmla="*/ 211015 h 339280"/>
              <a:gd name="connsiteX9" fmla="*/ 16550 w 479956"/>
              <a:gd name="connsiteY9" fmla="*/ 119989 h 339280"/>
              <a:gd name="connsiteX0" fmla="*/ 16550 w 479956"/>
              <a:gd name="connsiteY0" fmla="*/ 119989 h 339280"/>
              <a:gd name="connsiteX1" fmla="*/ 318592 w 479956"/>
              <a:gd name="connsiteY1" fmla="*/ 128264 h 339280"/>
              <a:gd name="connsiteX2" fmla="*/ 194346 w 479956"/>
              <a:gd name="connsiteY2" fmla="*/ 3513 h 339280"/>
              <a:gd name="connsiteX3" fmla="*/ 314454 w 479956"/>
              <a:gd name="connsiteY3" fmla="*/ 0 h 339280"/>
              <a:gd name="connsiteX4" fmla="*/ 479956 w 479956"/>
              <a:gd name="connsiteY4" fmla="*/ 173777 h 339280"/>
              <a:gd name="connsiteX5" fmla="*/ 297904 w 479956"/>
              <a:gd name="connsiteY5" fmla="*/ 339280 h 339280"/>
              <a:gd name="connsiteX6" fmla="*/ 198602 w 479956"/>
              <a:gd name="connsiteY6" fmla="*/ 331005 h 339280"/>
              <a:gd name="connsiteX7" fmla="*/ 318592 w 479956"/>
              <a:gd name="connsiteY7" fmla="*/ 206878 h 339280"/>
              <a:gd name="connsiteX8" fmla="*/ 0 w 479956"/>
              <a:gd name="connsiteY8" fmla="*/ 211015 h 339280"/>
              <a:gd name="connsiteX9" fmla="*/ 16550 w 479956"/>
              <a:gd name="connsiteY9" fmla="*/ 119989 h 339280"/>
              <a:gd name="connsiteX0" fmla="*/ 16550 w 479956"/>
              <a:gd name="connsiteY0" fmla="*/ 122370 h 341661"/>
              <a:gd name="connsiteX1" fmla="*/ 318592 w 479956"/>
              <a:gd name="connsiteY1" fmla="*/ 130645 h 341661"/>
              <a:gd name="connsiteX2" fmla="*/ 194346 w 479956"/>
              <a:gd name="connsiteY2" fmla="*/ 5894 h 341661"/>
              <a:gd name="connsiteX3" fmla="*/ 307310 w 479956"/>
              <a:gd name="connsiteY3" fmla="*/ 0 h 341661"/>
              <a:gd name="connsiteX4" fmla="*/ 479956 w 479956"/>
              <a:gd name="connsiteY4" fmla="*/ 176158 h 341661"/>
              <a:gd name="connsiteX5" fmla="*/ 297904 w 479956"/>
              <a:gd name="connsiteY5" fmla="*/ 341661 h 341661"/>
              <a:gd name="connsiteX6" fmla="*/ 198602 w 479956"/>
              <a:gd name="connsiteY6" fmla="*/ 333386 h 341661"/>
              <a:gd name="connsiteX7" fmla="*/ 318592 w 479956"/>
              <a:gd name="connsiteY7" fmla="*/ 209259 h 341661"/>
              <a:gd name="connsiteX8" fmla="*/ 0 w 479956"/>
              <a:gd name="connsiteY8" fmla="*/ 213396 h 341661"/>
              <a:gd name="connsiteX9" fmla="*/ 16550 w 479956"/>
              <a:gd name="connsiteY9" fmla="*/ 122370 h 341661"/>
              <a:gd name="connsiteX0" fmla="*/ 16550 w 487100"/>
              <a:gd name="connsiteY0" fmla="*/ 122370 h 341661"/>
              <a:gd name="connsiteX1" fmla="*/ 318592 w 487100"/>
              <a:gd name="connsiteY1" fmla="*/ 130645 h 341661"/>
              <a:gd name="connsiteX2" fmla="*/ 194346 w 487100"/>
              <a:gd name="connsiteY2" fmla="*/ 5894 h 341661"/>
              <a:gd name="connsiteX3" fmla="*/ 307310 w 487100"/>
              <a:gd name="connsiteY3" fmla="*/ 0 h 341661"/>
              <a:gd name="connsiteX4" fmla="*/ 487100 w 487100"/>
              <a:gd name="connsiteY4" fmla="*/ 173777 h 341661"/>
              <a:gd name="connsiteX5" fmla="*/ 297904 w 487100"/>
              <a:gd name="connsiteY5" fmla="*/ 341661 h 341661"/>
              <a:gd name="connsiteX6" fmla="*/ 198602 w 487100"/>
              <a:gd name="connsiteY6" fmla="*/ 333386 h 341661"/>
              <a:gd name="connsiteX7" fmla="*/ 318592 w 487100"/>
              <a:gd name="connsiteY7" fmla="*/ 209259 h 341661"/>
              <a:gd name="connsiteX8" fmla="*/ 0 w 487100"/>
              <a:gd name="connsiteY8" fmla="*/ 213396 h 341661"/>
              <a:gd name="connsiteX9" fmla="*/ 16550 w 487100"/>
              <a:gd name="connsiteY9" fmla="*/ 122370 h 341661"/>
              <a:gd name="connsiteX0" fmla="*/ 16550 w 487100"/>
              <a:gd name="connsiteY0" fmla="*/ 122370 h 348805"/>
              <a:gd name="connsiteX1" fmla="*/ 318592 w 487100"/>
              <a:gd name="connsiteY1" fmla="*/ 130645 h 348805"/>
              <a:gd name="connsiteX2" fmla="*/ 194346 w 487100"/>
              <a:gd name="connsiteY2" fmla="*/ 5894 h 348805"/>
              <a:gd name="connsiteX3" fmla="*/ 307310 w 487100"/>
              <a:gd name="connsiteY3" fmla="*/ 0 h 348805"/>
              <a:gd name="connsiteX4" fmla="*/ 487100 w 487100"/>
              <a:gd name="connsiteY4" fmla="*/ 173777 h 348805"/>
              <a:gd name="connsiteX5" fmla="*/ 300285 w 487100"/>
              <a:gd name="connsiteY5" fmla="*/ 348805 h 348805"/>
              <a:gd name="connsiteX6" fmla="*/ 198602 w 487100"/>
              <a:gd name="connsiteY6" fmla="*/ 333386 h 348805"/>
              <a:gd name="connsiteX7" fmla="*/ 318592 w 487100"/>
              <a:gd name="connsiteY7" fmla="*/ 209259 h 348805"/>
              <a:gd name="connsiteX8" fmla="*/ 0 w 487100"/>
              <a:gd name="connsiteY8" fmla="*/ 213396 h 348805"/>
              <a:gd name="connsiteX9" fmla="*/ 16550 w 487100"/>
              <a:gd name="connsiteY9" fmla="*/ 122370 h 348805"/>
              <a:gd name="connsiteX0" fmla="*/ 16550 w 487100"/>
              <a:gd name="connsiteY0" fmla="*/ 122370 h 344043"/>
              <a:gd name="connsiteX1" fmla="*/ 318592 w 487100"/>
              <a:gd name="connsiteY1" fmla="*/ 130645 h 344043"/>
              <a:gd name="connsiteX2" fmla="*/ 194346 w 487100"/>
              <a:gd name="connsiteY2" fmla="*/ 5894 h 344043"/>
              <a:gd name="connsiteX3" fmla="*/ 307310 w 487100"/>
              <a:gd name="connsiteY3" fmla="*/ 0 h 344043"/>
              <a:gd name="connsiteX4" fmla="*/ 487100 w 487100"/>
              <a:gd name="connsiteY4" fmla="*/ 173777 h 344043"/>
              <a:gd name="connsiteX5" fmla="*/ 312191 w 487100"/>
              <a:gd name="connsiteY5" fmla="*/ 344043 h 344043"/>
              <a:gd name="connsiteX6" fmla="*/ 198602 w 487100"/>
              <a:gd name="connsiteY6" fmla="*/ 333386 h 344043"/>
              <a:gd name="connsiteX7" fmla="*/ 318592 w 487100"/>
              <a:gd name="connsiteY7" fmla="*/ 209259 h 344043"/>
              <a:gd name="connsiteX8" fmla="*/ 0 w 487100"/>
              <a:gd name="connsiteY8" fmla="*/ 213396 h 344043"/>
              <a:gd name="connsiteX9" fmla="*/ 16550 w 487100"/>
              <a:gd name="connsiteY9" fmla="*/ 122370 h 344043"/>
              <a:gd name="connsiteX0" fmla="*/ 16550 w 487100"/>
              <a:gd name="connsiteY0" fmla="*/ 122370 h 344043"/>
              <a:gd name="connsiteX1" fmla="*/ 318592 w 487100"/>
              <a:gd name="connsiteY1" fmla="*/ 130645 h 344043"/>
              <a:gd name="connsiteX2" fmla="*/ 194346 w 487100"/>
              <a:gd name="connsiteY2" fmla="*/ 5894 h 344043"/>
              <a:gd name="connsiteX3" fmla="*/ 307310 w 487100"/>
              <a:gd name="connsiteY3" fmla="*/ 0 h 344043"/>
              <a:gd name="connsiteX4" fmla="*/ 487100 w 487100"/>
              <a:gd name="connsiteY4" fmla="*/ 173777 h 344043"/>
              <a:gd name="connsiteX5" fmla="*/ 312191 w 487100"/>
              <a:gd name="connsiteY5" fmla="*/ 344043 h 344043"/>
              <a:gd name="connsiteX6" fmla="*/ 196221 w 487100"/>
              <a:gd name="connsiteY6" fmla="*/ 342911 h 344043"/>
              <a:gd name="connsiteX7" fmla="*/ 318592 w 487100"/>
              <a:gd name="connsiteY7" fmla="*/ 209259 h 344043"/>
              <a:gd name="connsiteX8" fmla="*/ 0 w 487100"/>
              <a:gd name="connsiteY8" fmla="*/ 213396 h 344043"/>
              <a:gd name="connsiteX9" fmla="*/ 16550 w 487100"/>
              <a:gd name="connsiteY9" fmla="*/ 122370 h 344043"/>
              <a:gd name="connsiteX0" fmla="*/ 16550 w 487100"/>
              <a:gd name="connsiteY0" fmla="*/ 122370 h 344043"/>
              <a:gd name="connsiteX1" fmla="*/ 318592 w 487100"/>
              <a:gd name="connsiteY1" fmla="*/ 130645 h 344043"/>
              <a:gd name="connsiteX2" fmla="*/ 194346 w 487100"/>
              <a:gd name="connsiteY2" fmla="*/ 5894 h 344043"/>
              <a:gd name="connsiteX3" fmla="*/ 307310 w 487100"/>
              <a:gd name="connsiteY3" fmla="*/ 0 h 344043"/>
              <a:gd name="connsiteX4" fmla="*/ 487100 w 487100"/>
              <a:gd name="connsiteY4" fmla="*/ 173777 h 344043"/>
              <a:gd name="connsiteX5" fmla="*/ 312191 w 487100"/>
              <a:gd name="connsiteY5" fmla="*/ 344043 h 344043"/>
              <a:gd name="connsiteX6" fmla="*/ 196221 w 487100"/>
              <a:gd name="connsiteY6" fmla="*/ 342911 h 344043"/>
              <a:gd name="connsiteX7" fmla="*/ 323355 w 487100"/>
              <a:gd name="connsiteY7" fmla="*/ 214022 h 344043"/>
              <a:gd name="connsiteX8" fmla="*/ 0 w 487100"/>
              <a:gd name="connsiteY8" fmla="*/ 213396 h 344043"/>
              <a:gd name="connsiteX9" fmla="*/ 16550 w 487100"/>
              <a:gd name="connsiteY9" fmla="*/ 122370 h 344043"/>
              <a:gd name="connsiteX0" fmla="*/ 0 w 489600"/>
              <a:gd name="connsiteY0" fmla="*/ 122370 h 344043"/>
              <a:gd name="connsiteX1" fmla="*/ 321092 w 489600"/>
              <a:gd name="connsiteY1" fmla="*/ 130645 h 344043"/>
              <a:gd name="connsiteX2" fmla="*/ 196846 w 489600"/>
              <a:gd name="connsiteY2" fmla="*/ 5894 h 344043"/>
              <a:gd name="connsiteX3" fmla="*/ 309810 w 489600"/>
              <a:gd name="connsiteY3" fmla="*/ 0 h 344043"/>
              <a:gd name="connsiteX4" fmla="*/ 489600 w 489600"/>
              <a:gd name="connsiteY4" fmla="*/ 173777 h 344043"/>
              <a:gd name="connsiteX5" fmla="*/ 314691 w 489600"/>
              <a:gd name="connsiteY5" fmla="*/ 344043 h 344043"/>
              <a:gd name="connsiteX6" fmla="*/ 198721 w 489600"/>
              <a:gd name="connsiteY6" fmla="*/ 342911 h 344043"/>
              <a:gd name="connsiteX7" fmla="*/ 325855 w 489600"/>
              <a:gd name="connsiteY7" fmla="*/ 214022 h 344043"/>
              <a:gd name="connsiteX8" fmla="*/ 2500 w 489600"/>
              <a:gd name="connsiteY8" fmla="*/ 213396 h 344043"/>
              <a:gd name="connsiteX9" fmla="*/ 0 w 489600"/>
              <a:gd name="connsiteY9" fmla="*/ 122370 h 344043"/>
              <a:gd name="connsiteX0" fmla="*/ 0 w 489600"/>
              <a:gd name="connsiteY0" fmla="*/ 122370 h 344043"/>
              <a:gd name="connsiteX1" fmla="*/ 321092 w 489600"/>
              <a:gd name="connsiteY1" fmla="*/ 128264 h 344043"/>
              <a:gd name="connsiteX2" fmla="*/ 196846 w 489600"/>
              <a:gd name="connsiteY2" fmla="*/ 5894 h 344043"/>
              <a:gd name="connsiteX3" fmla="*/ 309810 w 489600"/>
              <a:gd name="connsiteY3" fmla="*/ 0 h 344043"/>
              <a:gd name="connsiteX4" fmla="*/ 489600 w 489600"/>
              <a:gd name="connsiteY4" fmla="*/ 173777 h 344043"/>
              <a:gd name="connsiteX5" fmla="*/ 314691 w 489600"/>
              <a:gd name="connsiteY5" fmla="*/ 344043 h 344043"/>
              <a:gd name="connsiteX6" fmla="*/ 198721 w 489600"/>
              <a:gd name="connsiteY6" fmla="*/ 342911 h 344043"/>
              <a:gd name="connsiteX7" fmla="*/ 325855 w 489600"/>
              <a:gd name="connsiteY7" fmla="*/ 214022 h 344043"/>
              <a:gd name="connsiteX8" fmla="*/ 2500 w 489600"/>
              <a:gd name="connsiteY8" fmla="*/ 213396 h 344043"/>
              <a:gd name="connsiteX9" fmla="*/ 0 w 489600"/>
              <a:gd name="connsiteY9" fmla="*/ 122370 h 344043"/>
              <a:gd name="connsiteX0" fmla="*/ 3095 w 487933"/>
              <a:gd name="connsiteY0" fmla="*/ 122370 h 344043"/>
              <a:gd name="connsiteX1" fmla="*/ 319425 w 487933"/>
              <a:gd name="connsiteY1" fmla="*/ 128264 h 344043"/>
              <a:gd name="connsiteX2" fmla="*/ 195179 w 487933"/>
              <a:gd name="connsiteY2" fmla="*/ 5894 h 344043"/>
              <a:gd name="connsiteX3" fmla="*/ 308143 w 487933"/>
              <a:gd name="connsiteY3" fmla="*/ 0 h 344043"/>
              <a:gd name="connsiteX4" fmla="*/ 487933 w 487933"/>
              <a:gd name="connsiteY4" fmla="*/ 173777 h 344043"/>
              <a:gd name="connsiteX5" fmla="*/ 313024 w 487933"/>
              <a:gd name="connsiteY5" fmla="*/ 344043 h 344043"/>
              <a:gd name="connsiteX6" fmla="*/ 197054 w 487933"/>
              <a:gd name="connsiteY6" fmla="*/ 342911 h 344043"/>
              <a:gd name="connsiteX7" fmla="*/ 324188 w 487933"/>
              <a:gd name="connsiteY7" fmla="*/ 214022 h 344043"/>
              <a:gd name="connsiteX8" fmla="*/ 833 w 487933"/>
              <a:gd name="connsiteY8" fmla="*/ 213396 h 344043"/>
              <a:gd name="connsiteX9" fmla="*/ 3095 w 487933"/>
              <a:gd name="connsiteY9" fmla="*/ 122370 h 344043"/>
              <a:gd name="connsiteX0" fmla="*/ 3095 w 487933"/>
              <a:gd name="connsiteY0" fmla="*/ 122370 h 344043"/>
              <a:gd name="connsiteX1" fmla="*/ 319425 w 487933"/>
              <a:gd name="connsiteY1" fmla="*/ 128264 h 344043"/>
              <a:gd name="connsiteX2" fmla="*/ 195179 w 487933"/>
              <a:gd name="connsiteY2" fmla="*/ 5894 h 344043"/>
              <a:gd name="connsiteX3" fmla="*/ 308143 w 487933"/>
              <a:gd name="connsiteY3" fmla="*/ 0 h 344043"/>
              <a:gd name="connsiteX4" fmla="*/ 487933 w 487933"/>
              <a:gd name="connsiteY4" fmla="*/ 173777 h 344043"/>
              <a:gd name="connsiteX5" fmla="*/ 313024 w 487933"/>
              <a:gd name="connsiteY5" fmla="*/ 344043 h 344043"/>
              <a:gd name="connsiteX6" fmla="*/ 197054 w 487933"/>
              <a:gd name="connsiteY6" fmla="*/ 342911 h 344043"/>
              <a:gd name="connsiteX7" fmla="*/ 312281 w 487933"/>
              <a:gd name="connsiteY7" fmla="*/ 214022 h 344043"/>
              <a:gd name="connsiteX8" fmla="*/ 833 w 487933"/>
              <a:gd name="connsiteY8" fmla="*/ 213396 h 344043"/>
              <a:gd name="connsiteX9" fmla="*/ 3095 w 487933"/>
              <a:gd name="connsiteY9" fmla="*/ 122370 h 344043"/>
              <a:gd name="connsiteX0" fmla="*/ 3095 w 487933"/>
              <a:gd name="connsiteY0" fmla="*/ 122370 h 344043"/>
              <a:gd name="connsiteX1" fmla="*/ 312282 w 487933"/>
              <a:gd name="connsiteY1" fmla="*/ 128264 h 344043"/>
              <a:gd name="connsiteX2" fmla="*/ 195179 w 487933"/>
              <a:gd name="connsiteY2" fmla="*/ 5894 h 344043"/>
              <a:gd name="connsiteX3" fmla="*/ 308143 w 487933"/>
              <a:gd name="connsiteY3" fmla="*/ 0 h 344043"/>
              <a:gd name="connsiteX4" fmla="*/ 487933 w 487933"/>
              <a:gd name="connsiteY4" fmla="*/ 173777 h 344043"/>
              <a:gd name="connsiteX5" fmla="*/ 313024 w 487933"/>
              <a:gd name="connsiteY5" fmla="*/ 344043 h 344043"/>
              <a:gd name="connsiteX6" fmla="*/ 197054 w 487933"/>
              <a:gd name="connsiteY6" fmla="*/ 342911 h 344043"/>
              <a:gd name="connsiteX7" fmla="*/ 312281 w 487933"/>
              <a:gd name="connsiteY7" fmla="*/ 214022 h 344043"/>
              <a:gd name="connsiteX8" fmla="*/ 833 w 487933"/>
              <a:gd name="connsiteY8" fmla="*/ 213396 h 344043"/>
              <a:gd name="connsiteX9" fmla="*/ 3095 w 487933"/>
              <a:gd name="connsiteY9" fmla="*/ 122370 h 344043"/>
              <a:gd name="connsiteX0" fmla="*/ 3095 w 480789"/>
              <a:gd name="connsiteY0" fmla="*/ 122370 h 344043"/>
              <a:gd name="connsiteX1" fmla="*/ 312282 w 480789"/>
              <a:gd name="connsiteY1" fmla="*/ 128264 h 344043"/>
              <a:gd name="connsiteX2" fmla="*/ 195179 w 480789"/>
              <a:gd name="connsiteY2" fmla="*/ 5894 h 344043"/>
              <a:gd name="connsiteX3" fmla="*/ 308143 w 480789"/>
              <a:gd name="connsiteY3" fmla="*/ 0 h 344043"/>
              <a:gd name="connsiteX4" fmla="*/ 480789 w 480789"/>
              <a:gd name="connsiteY4" fmla="*/ 171396 h 344043"/>
              <a:gd name="connsiteX5" fmla="*/ 313024 w 480789"/>
              <a:gd name="connsiteY5" fmla="*/ 344043 h 344043"/>
              <a:gd name="connsiteX6" fmla="*/ 197054 w 480789"/>
              <a:gd name="connsiteY6" fmla="*/ 342911 h 344043"/>
              <a:gd name="connsiteX7" fmla="*/ 312281 w 480789"/>
              <a:gd name="connsiteY7" fmla="*/ 214022 h 344043"/>
              <a:gd name="connsiteX8" fmla="*/ 833 w 480789"/>
              <a:gd name="connsiteY8" fmla="*/ 213396 h 344043"/>
              <a:gd name="connsiteX9" fmla="*/ 3095 w 480789"/>
              <a:gd name="connsiteY9" fmla="*/ 122370 h 344043"/>
              <a:gd name="connsiteX0" fmla="*/ 3095 w 480789"/>
              <a:gd name="connsiteY0" fmla="*/ 131895 h 353568"/>
              <a:gd name="connsiteX1" fmla="*/ 312282 w 480789"/>
              <a:gd name="connsiteY1" fmla="*/ 137789 h 353568"/>
              <a:gd name="connsiteX2" fmla="*/ 195179 w 480789"/>
              <a:gd name="connsiteY2" fmla="*/ 15419 h 353568"/>
              <a:gd name="connsiteX3" fmla="*/ 305762 w 480789"/>
              <a:gd name="connsiteY3" fmla="*/ 0 h 353568"/>
              <a:gd name="connsiteX4" fmla="*/ 480789 w 480789"/>
              <a:gd name="connsiteY4" fmla="*/ 180921 h 353568"/>
              <a:gd name="connsiteX5" fmla="*/ 313024 w 480789"/>
              <a:gd name="connsiteY5" fmla="*/ 353568 h 353568"/>
              <a:gd name="connsiteX6" fmla="*/ 197054 w 480789"/>
              <a:gd name="connsiteY6" fmla="*/ 352436 h 353568"/>
              <a:gd name="connsiteX7" fmla="*/ 312281 w 480789"/>
              <a:gd name="connsiteY7" fmla="*/ 223547 h 353568"/>
              <a:gd name="connsiteX8" fmla="*/ 833 w 480789"/>
              <a:gd name="connsiteY8" fmla="*/ 222921 h 353568"/>
              <a:gd name="connsiteX9" fmla="*/ 3095 w 480789"/>
              <a:gd name="connsiteY9" fmla="*/ 131895 h 353568"/>
              <a:gd name="connsiteX0" fmla="*/ 3095 w 480789"/>
              <a:gd name="connsiteY0" fmla="*/ 129514 h 351187"/>
              <a:gd name="connsiteX1" fmla="*/ 312282 w 480789"/>
              <a:gd name="connsiteY1" fmla="*/ 135408 h 351187"/>
              <a:gd name="connsiteX2" fmla="*/ 195179 w 480789"/>
              <a:gd name="connsiteY2" fmla="*/ 13038 h 351187"/>
              <a:gd name="connsiteX3" fmla="*/ 310524 w 480789"/>
              <a:gd name="connsiteY3" fmla="*/ 0 h 351187"/>
              <a:gd name="connsiteX4" fmla="*/ 480789 w 480789"/>
              <a:gd name="connsiteY4" fmla="*/ 178540 h 351187"/>
              <a:gd name="connsiteX5" fmla="*/ 313024 w 480789"/>
              <a:gd name="connsiteY5" fmla="*/ 351187 h 351187"/>
              <a:gd name="connsiteX6" fmla="*/ 197054 w 480789"/>
              <a:gd name="connsiteY6" fmla="*/ 350055 h 351187"/>
              <a:gd name="connsiteX7" fmla="*/ 312281 w 480789"/>
              <a:gd name="connsiteY7" fmla="*/ 221166 h 351187"/>
              <a:gd name="connsiteX8" fmla="*/ 833 w 480789"/>
              <a:gd name="connsiteY8" fmla="*/ 220540 h 351187"/>
              <a:gd name="connsiteX9" fmla="*/ 3095 w 480789"/>
              <a:gd name="connsiteY9" fmla="*/ 129514 h 351187"/>
              <a:gd name="connsiteX0" fmla="*/ 3095 w 480789"/>
              <a:gd name="connsiteY0" fmla="*/ 129514 h 351187"/>
              <a:gd name="connsiteX1" fmla="*/ 312282 w 480789"/>
              <a:gd name="connsiteY1" fmla="*/ 135408 h 351187"/>
              <a:gd name="connsiteX2" fmla="*/ 195179 w 480789"/>
              <a:gd name="connsiteY2" fmla="*/ 13038 h 351187"/>
              <a:gd name="connsiteX3" fmla="*/ 310524 w 480789"/>
              <a:gd name="connsiteY3" fmla="*/ 0 h 351187"/>
              <a:gd name="connsiteX4" fmla="*/ 480789 w 480789"/>
              <a:gd name="connsiteY4" fmla="*/ 178540 h 351187"/>
              <a:gd name="connsiteX5" fmla="*/ 313024 w 480789"/>
              <a:gd name="connsiteY5" fmla="*/ 351187 h 351187"/>
              <a:gd name="connsiteX6" fmla="*/ 194672 w 480789"/>
              <a:gd name="connsiteY6" fmla="*/ 350055 h 351187"/>
              <a:gd name="connsiteX7" fmla="*/ 312281 w 480789"/>
              <a:gd name="connsiteY7" fmla="*/ 221166 h 351187"/>
              <a:gd name="connsiteX8" fmla="*/ 833 w 480789"/>
              <a:gd name="connsiteY8" fmla="*/ 220540 h 351187"/>
              <a:gd name="connsiteX9" fmla="*/ 3095 w 480789"/>
              <a:gd name="connsiteY9" fmla="*/ 129514 h 351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80789" h="351187">
                <a:moveTo>
                  <a:pt x="3095" y="129514"/>
                </a:moveTo>
                <a:lnTo>
                  <a:pt x="312282" y="135408"/>
                </a:lnTo>
                <a:lnTo>
                  <a:pt x="195179" y="13038"/>
                </a:lnTo>
                <a:lnTo>
                  <a:pt x="310524" y="0"/>
                </a:lnTo>
                <a:lnTo>
                  <a:pt x="480789" y="178540"/>
                </a:lnTo>
                <a:lnTo>
                  <a:pt x="313024" y="351187"/>
                </a:lnTo>
                <a:lnTo>
                  <a:pt x="194672" y="350055"/>
                </a:lnTo>
                <a:lnTo>
                  <a:pt x="312281" y="221166"/>
                </a:lnTo>
                <a:lnTo>
                  <a:pt x="833" y="220540"/>
                </a:lnTo>
                <a:cubicBezTo>
                  <a:pt x="0" y="190198"/>
                  <a:pt x="3928" y="159856"/>
                  <a:pt x="3095" y="12951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4" name="Oval 13">
            <a:hlinkClick r:id="" action="ppaction://hlinkshowjump?jump=previousslide"/>
          </p:cNvPr>
          <p:cNvSpPr/>
          <p:nvPr userDrawn="1"/>
        </p:nvSpPr>
        <p:spPr>
          <a:xfrm flipH="1">
            <a:off x="1019175" y="6492875"/>
            <a:ext cx="182563" cy="182563"/>
          </a:xfrm>
          <a:prstGeom prst="ellipse">
            <a:avLst/>
          </a:prstGeom>
          <a:noFill/>
          <a:ln w="222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5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809625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>
              <a:ea typeface="MS PGothic" pitchFamily="34" charset="-128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175" y="0"/>
            <a:ext cx="8378825" cy="79310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75" y="1159845"/>
            <a:ext cx="8378825" cy="47656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17" name="TextBox 16"/>
          <p:cNvSpPr txBox="1">
            <a:spLocks noChangeArrowheads="1"/>
          </p:cNvSpPr>
          <p:nvPr userDrawn="1"/>
        </p:nvSpPr>
        <p:spPr bwMode="auto">
          <a:xfrm>
            <a:off x="6564409" y="6468061"/>
            <a:ext cx="1237518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sz="1100" b="0" dirty="0" smtClean="0">
                <a:solidFill>
                  <a:srgbClr val="9D9FA2"/>
                </a:solidFill>
                <a:latin typeface="Arial" pitchFamily="34" charset="0"/>
                <a:ea typeface="MS PGothic" pitchFamily="34" charset="-128"/>
                <a:cs typeface="+mn-cs"/>
              </a:rPr>
              <a:t>November</a:t>
            </a:r>
            <a:r>
              <a:rPr lang="en-CA" sz="1100" b="0" baseline="0" dirty="0" smtClean="0">
                <a:solidFill>
                  <a:srgbClr val="9D9FA2"/>
                </a:solidFill>
                <a:latin typeface="Arial" pitchFamily="34" charset="0"/>
                <a:ea typeface="MS PGothic" pitchFamily="34" charset="-128"/>
                <a:cs typeface="+mn-cs"/>
              </a:rPr>
              <a:t> 12, 2012</a:t>
            </a:r>
            <a:endParaRPr lang="en-CA" sz="1100" b="0" dirty="0">
              <a:solidFill>
                <a:srgbClr val="9D9FA2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pic>
        <p:nvPicPr>
          <p:cNvPr id="18" name="Picture 13" descr="arrow yellow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3847" y="6492875"/>
            <a:ext cx="1651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8280227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384175" y="1577975"/>
            <a:ext cx="8378825" cy="439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195" name="Title Placeholder 1"/>
          <p:cNvSpPr>
            <a:spLocks noGrp="1"/>
          </p:cNvSpPr>
          <p:nvPr userDrawn="1">
            <p:ph type="title"/>
          </p:nvPr>
        </p:nvSpPr>
        <p:spPr bwMode="gray">
          <a:xfrm>
            <a:off x="384175" y="0"/>
            <a:ext cx="8375650" cy="79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06" r:id="rId6"/>
    <p:sldLayoutId id="2147483712" r:id="rId7"/>
  </p:sldLayoutIdLst>
  <p:transition>
    <p:wipe dir="r"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kern="1200">
          <a:solidFill>
            <a:schemeClr val="bg1"/>
          </a:solidFill>
          <a:latin typeface="+mj-lt"/>
          <a:ea typeface="MS PGothic" pitchFamily="34" charset="-128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itchFamily="68" charset="-52"/>
          <a:ea typeface="MS PGothic" pitchFamily="34" charset="-128"/>
          <a:cs typeface="Geneva" pitchFamily="68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itchFamily="68" charset="-52"/>
          <a:ea typeface="MS PGothic" pitchFamily="34" charset="-128"/>
          <a:cs typeface="Geneva" pitchFamily="68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itchFamily="68" charset="-52"/>
          <a:ea typeface="MS PGothic" pitchFamily="34" charset="-128"/>
          <a:cs typeface="Geneva" pitchFamily="68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itchFamily="68" charset="-52"/>
          <a:ea typeface="MS PGothic" pitchFamily="34" charset="-128"/>
          <a:cs typeface="Geneva" pitchFamily="68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itchFamily="68" charset="-52"/>
          <a:ea typeface="Geneva" pitchFamily="68" charset="-128"/>
          <a:cs typeface="Geneva" pitchFamily="68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itchFamily="68" charset="-52"/>
          <a:ea typeface="Geneva" pitchFamily="68" charset="-128"/>
          <a:cs typeface="Geneva" pitchFamily="68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itchFamily="68" charset="-52"/>
          <a:ea typeface="Geneva" pitchFamily="68" charset="-128"/>
          <a:cs typeface="Geneva" pitchFamily="68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itchFamily="68" charset="-52"/>
          <a:ea typeface="Geneva" pitchFamily="68" charset="-128"/>
          <a:cs typeface="Geneva" pitchFamily="68" charset="-128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45000"/>
        </a:spcBef>
        <a:spcAft>
          <a:spcPct val="0"/>
        </a:spcAft>
        <a:buClr>
          <a:schemeClr val="tx1"/>
        </a:buClr>
        <a:buSzPct val="70000"/>
        <a:buFont typeface="Wingdings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323850" indent="-322263" algn="l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SzPct val="70000"/>
        <a:buFont typeface="Wingdings" charset="0"/>
        <a:buChar char="l"/>
        <a:defRPr sz="2200" kern="1200">
          <a:solidFill>
            <a:schemeClr val="tx1"/>
          </a:solidFill>
          <a:latin typeface="+mn-lt"/>
          <a:ea typeface="Geneva" pitchFamily="68" charset="-128"/>
          <a:cs typeface="+mn-cs"/>
        </a:defRPr>
      </a:lvl2pPr>
      <a:lvl3pPr marL="600075" indent="-274638" algn="l" rtl="0" eaLnBrk="0" fontAlgn="base" hangingPunct="0">
        <a:lnSpc>
          <a:spcPct val="90000"/>
        </a:lnSpc>
        <a:spcBef>
          <a:spcPct val="25000"/>
        </a:spcBef>
        <a:spcAft>
          <a:spcPct val="25000"/>
        </a:spcAft>
        <a:buClr>
          <a:schemeClr val="accent2"/>
        </a:buClr>
        <a:buSzPct val="70000"/>
        <a:buFont typeface="Wingdings" charset="0"/>
        <a:buChar char="l"/>
        <a:defRPr sz="2000" kern="1200">
          <a:solidFill>
            <a:schemeClr val="tx1"/>
          </a:solidFill>
          <a:latin typeface="+mn-lt"/>
          <a:ea typeface="Geneva" pitchFamily="68" charset="-128"/>
          <a:cs typeface="+mn-cs"/>
        </a:defRPr>
      </a:lvl3pPr>
      <a:lvl4pPr marL="857250" indent="-255588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SzPct val="70000"/>
        <a:buFont typeface="Wingdings" charset="0"/>
        <a:buChar char="l"/>
        <a:defRPr sz="2000" kern="1200">
          <a:solidFill>
            <a:schemeClr val="tx1"/>
          </a:solidFill>
          <a:latin typeface="+mn-lt"/>
          <a:ea typeface="Geneva" pitchFamily="68" charset="-128"/>
          <a:cs typeface="+mn-cs"/>
        </a:defRPr>
      </a:lvl4pPr>
      <a:lvl5pPr marL="1152525" indent="-293688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2"/>
        </a:buClr>
        <a:buSzPct val="70000"/>
        <a:buFont typeface="Wingdings" charset="0"/>
        <a:buChar char="l"/>
        <a:defRPr sz="1600" kern="1200">
          <a:solidFill>
            <a:schemeClr val="tx1"/>
          </a:solidFill>
          <a:latin typeface="+mn-lt"/>
          <a:ea typeface="Geneva" pitchFamily="68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8"/>
          <p:cNvSpPr>
            <a:spLocks noGrp="1"/>
          </p:cNvSpPr>
          <p:nvPr>
            <p:ph type="ctrTitle"/>
          </p:nvPr>
        </p:nvSpPr>
        <p:spPr>
          <a:xfrm>
            <a:off x="196409" y="3892405"/>
            <a:ext cx="8947591" cy="1917267"/>
          </a:xfrm>
          <a:noFill/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CA" sz="4000" dirty="0" smtClean="0"/>
              <a:t>Nominating Committee</a:t>
            </a:r>
            <a:r>
              <a:rPr lang="en-CA" sz="1000" dirty="0" smtClean="0"/>
              <a:t/>
            </a:r>
            <a:br>
              <a:rPr lang="en-CA" sz="1000" dirty="0" smtClean="0"/>
            </a:br>
            <a:r>
              <a:rPr lang="en-CA" sz="2800" dirty="0" smtClean="0"/>
              <a:t/>
            </a:r>
            <a:br>
              <a:rPr lang="en-CA" sz="2800" dirty="0" smtClean="0"/>
            </a:br>
            <a:r>
              <a:rPr lang="en-CA" sz="2800" dirty="0" smtClean="0"/>
              <a:t>March 2015 Board Meeting</a:t>
            </a:r>
            <a:endParaRPr lang="en-CA" sz="2800" dirty="0"/>
          </a:p>
        </p:txBody>
      </p:sp>
      <p:grpSp>
        <p:nvGrpSpPr>
          <p:cNvPr id="15365" name="Group 4"/>
          <p:cNvGrpSpPr>
            <a:grpSpLocks/>
          </p:cNvGrpSpPr>
          <p:nvPr/>
        </p:nvGrpSpPr>
        <p:grpSpPr bwMode="auto">
          <a:xfrm>
            <a:off x="7283450" y="6116638"/>
            <a:ext cx="528638" cy="527050"/>
            <a:chOff x="5661535" y="4573551"/>
            <a:chExt cx="963199" cy="963199"/>
          </a:xfrm>
        </p:grpSpPr>
        <p:sp>
          <p:nvSpPr>
            <p:cNvPr id="6" name="Freeform 5"/>
            <p:cNvSpPr>
              <a:spLocks noChangeAspect="1"/>
            </p:cNvSpPr>
            <p:nvPr/>
          </p:nvSpPr>
          <p:spPr>
            <a:xfrm>
              <a:off x="5670213" y="4744721"/>
              <a:ext cx="847498" cy="620857"/>
            </a:xfrm>
            <a:custGeom>
              <a:avLst/>
              <a:gdLst>
                <a:gd name="connsiteX0" fmla="*/ 16550 w 479956"/>
                <a:gd name="connsiteY0" fmla="*/ 119989 h 339280"/>
                <a:gd name="connsiteX1" fmla="*/ 318592 w 479956"/>
                <a:gd name="connsiteY1" fmla="*/ 128264 h 339280"/>
                <a:gd name="connsiteX2" fmla="*/ 211015 w 479956"/>
                <a:gd name="connsiteY2" fmla="*/ 8275 h 339280"/>
                <a:gd name="connsiteX3" fmla="*/ 314454 w 479956"/>
                <a:gd name="connsiteY3" fmla="*/ 0 h 339280"/>
                <a:gd name="connsiteX4" fmla="*/ 479956 w 479956"/>
                <a:gd name="connsiteY4" fmla="*/ 173777 h 339280"/>
                <a:gd name="connsiteX5" fmla="*/ 297904 w 479956"/>
                <a:gd name="connsiteY5" fmla="*/ 339280 h 339280"/>
                <a:gd name="connsiteX6" fmla="*/ 198602 w 479956"/>
                <a:gd name="connsiteY6" fmla="*/ 331005 h 339280"/>
                <a:gd name="connsiteX7" fmla="*/ 318592 w 479956"/>
                <a:gd name="connsiteY7" fmla="*/ 206878 h 339280"/>
                <a:gd name="connsiteX8" fmla="*/ 0 w 479956"/>
                <a:gd name="connsiteY8" fmla="*/ 211015 h 339280"/>
                <a:gd name="connsiteX9" fmla="*/ 16550 w 479956"/>
                <a:gd name="connsiteY9" fmla="*/ 119989 h 339280"/>
                <a:gd name="connsiteX0" fmla="*/ 16550 w 479956"/>
                <a:gd name="connsiteY0" fmla="*/ 119989 h 339280"/>
                <a:gd name="connsiteX1" fmla="*/ 318592 w 479956"/>
                <a:gd name="connsiteY1" fmla="*/ 128264 h 339280"/>
                <a:gd name="connsiteX2" fmla="*/ 194346 w 479956"/>
                <a:gd name="connsiteY2" fmla="*/ 3513 h 339280"/>
                <a:gd name="connsiteX3" fmla="*/ 314454 w 479956"/>
                <a:gd name="connsiteY3" fmla="*/ 0 h 339280"/>
                <a:gd name="connsiteX4" fmla="*/ 479956 w 479956"/>
                <a:gd name="connsiteY4" fmla="*/ 173777 h 339280"/>
                <a:gd name="connsiteX5" fmla="*/ 297904 w 479956"/>
                <a:gd name="connsiteY5" fmla="*/ 339280 h 339280"/>
                <a:gd name="connsiteX6" fmla="*/ 198602 w 479956"/>
                <a:gd name="connsiteY6" fmla="*/ 331005 h 339280"/>
                <a:gd name="connsiteX7" fmla="*/ 318592 w 479956"/>
                <a:gd name="connsiteY7" fmla="*/ 206878 h 339280"/>
                <a:gd name="connsiteX8" fmla="*/ 0 w 479956"/>
                <a:gd name="connsiteY8" fmla="*/ 211015 h 339280"/>
                <a:gd name="connsiteX9" fmla="*/ 16550 w 479956"/>
                <a:gd name="connsiteY9" fmla="*/ 119989 h 339280"/>
                <a:gd name="connsiteX0" fmla="*/ 16550 w 479956"/>
                <a:gd name="connsiteY0" fmla="*/ 122370 h 341661"/>
                <a:gd name="connsiteX1" fmla="*/ 318592 w 479956"/>
                <a:gd name="connsiteY1" fmla="*/ 130645 h 341661"/>
                <a:gd name="connsiteX2" fmla="*/ 194346 w 479956"/>
                <a:gd name="connsiteY2" fmla="*/ 5894 h 341661"/>
                <a:gd name="connsiteX3" fmla="*/ 307310 w 479956"/>
                <a:gd name="connsiteY3" fmla="*/ 0 h 341661"/>
                <a:gd name="connsiteX4" fmla="*/ 479956 w 479956"/>
                <a:gd name="connsiteY4" fmla="*/ 176158 h 341661"/>
                <a:gd name="connsiteX5" fmla="*/ 297904 w 479956"/>
                <a:gd name="connsiteY5" fmla="*/ 341661 h 341661"/>
                <a:gd name="connsiteX6" fmla="*/ 198602 w 479956"/>
                <a:gd name="connsiteY6" fmla="*/ 333386 h 341661"/>
                <a:gd name="connsiteX7" fmla="*/ 318592 w 479956"/>
                <a:gd name="connsiteY7" fmla="*/ 209259 h 341661"/>
                <a:gd name="connsiteX8" fmla="*/ 0 w 479956"/>
                <a:gd name="connsiteY8" fmla="*/ 213396 h 341661"/>
                <a:gd name="connsiteX9" fmla="*/ 16550 w 479956"/>
                <a:gd name="connsiteY9" fmla="*/ 122370 h 341661"/>
                <a:gd name="connsiteX0" fmla="*/ 16550 w 487100"/>
                <a:gd name="connsiteY0" fmla="*/ 122370 h 341661"/>
                <a:gd name="connsiteX1" fmla="*/ 318592 w 487100"/>
                <a:gd name="connsiteY1" fmla="*/ 130645 h 341661"/>
                <a:gd name="connsiteX2" fmla="*/ 194346 w 487100"/>
                <a:gd name="connsiteY2" fmla="*/ 5894 h 341661"/>
                <a:gd name="connsiteX3" fmla="*/ 307310 w 487100"/>
                <a:gd name="connsiteY3" fmla="*/ 0 h 341661"/>
                <a:gd name="connsiteX4" fmla="*/ 487100 w 487100"/>
                <a:gd name="connsiteY4" fmla="*/ 173777 h 341661"/>
                <a:gd name="connsiteX5" fmla="*/ 297904 w 487100"/>
                <a:gd name="connsiteY5" fmla="*/ 341661 h 341661"/>
                <a:gd name="connsiteX6" fmla="*/ 198602 w 487100"/>
                <a:gd name="connsiteY6" fmla="*/ 333386 h 341661"/>
                <a:gd name="connsiteX7" fmla="*/ 318592 w 487100"/>
                <a:gd name="connsiteY7" fmla="*/ 209259 h 341661"/>
                <a:gd name="connsiteX8" fmla="*/ 0 w 487100"/>
                <a:gd name="connsiteY8" fmla="*/ 213396 h 341661"/>
                <a:gd name="connsiteX9" fmla="*/ 16550 w 487100"/>
                <a:gd name="connsiteY9" fmla="*/ 122370 h 341661"/>
                <a:gd name="connsiteX0" fmla="*/ 16550 w 487100"/>
                <a:gd name="connsiteY0" fmla="*/ 122370 h 348805"/>
                <a:gd name="connsiteX1" fmla="*/ 318592 w 487100"/>
                <a:gd name="connsiteY1" fmla="*/ 130645 h 348805"/>
                <a:gd name="connsiteX2" fmla="*/ 194346 w 487100"/>
                <a:gd name="connsiteY2" fmla="*/ 5894 h 348805"/>
                <a:gd name="connsiteX3" fmla="*/ 307310 w 487100"/>
                <a:gd name="connsiteY3" fmla="*/ 0 h 348805"/>
                <a:gd name="connsiteX4" fmla="*/ 487100 w 487100"/>
                <a:gd name="connsiteY4" fmla="*/ 173777 h 348805"/>
                <a:gd name="connsiteX5" fmla="*/ 300285 w 487100"/>
                <a:gd name="connsiteY5" fmla="*/ 348805 h 348805"/>
                <a:gd name="connsiteX6" fmla="*/ 198602 w 487100"/>
                <a:gd name="connsiteY6" fmla="*/ 333386 h 348805"/>
                <a:gd name="connsiteX7" fmla="*/ 318592 w 487100"/>
                <a:gd name="connsiteY7" fmla="*/ 209259 h 348805"/>
                <a:gd name="connsiteX8" fmla="*/ 0 w 487100"/>
                <a:gd name="connsiteY8" fmla="*/ 213396 h 348805"/>
                <a:gd name="connsiteX9" fmla="*/ 16550 w 487100"/>
                <a:gd name="connsiteY9" fmla="*/ 122370 h 348805"/>
                <a:gd name="connsiteX0" fmla="*/ 16550 w 487100"/>
                <a:gd name="connsiteY0" fmla="*/ 122370 h 344043"/>
                <a:gd name="connsiteX1" fmla="*/ 318592 w 487100"/>
                <a:gd name="connsiteY1" fmla="*/ 130645 h 344043"/>
                <a:gd name="connsiteX2" fmla="*/ 194346 w 487100"/>
                <a:gd name="connsiteY2" fmla="*/ 5894 h 344043"/>
                <a:gd name="connsiteX3" fmla="*/ 307310 w 487100"/>
                <a:gd name="connsiteY3" fmla="*/ 0 h 344043"/>
                <a:gd name="connsiteX4" fmla="*/ 487100 w 487100"/>
                <a:gd name="connsiteY4" fmla="*/ 173777 h 344043"/>
                <a:gd name="connsiteX5" fmla="*/ 312191 w 487100"/>
                <a:gd name="connsiteY5" fmla="*/ 344043 h 344043"/>
                <a:gd name="connsiteX6" fmla="*/ 198602 w 487100"/>
                <a:gd name="connsiteY6" fmla="*/ 333386 h 344043"/>
                <a:gd name="connsiteX7" fmla="*/ 318592 w 487100"/>
                <a:gd name="connsiteY7" fmla="*/ 209259 h 344043"/>
                <a:gd name="connsiteX8" fmla="*/ 0 w 487100"/>
                <a:gd name="connsiteY8" fmla="*/ 213396 h 344043"/>
                <a:gd name="connsiteX9" fmla="*/ 16550 w 487100"/>
                <a:gd name="connsiteY9" fmla="*/ 122370 h 344043"/>
                <a:gd name="connsiteX0" fmla="*/ 16550 w 487100"/>
                <a:gd name="connsiteY0" fmla="*/ 122370 h 344043"/>
                <a:gd name="connsiteX1" fmla="*/ 318592 w 487100"/>
                <a:gd name="connsiteY1" fmla="*/ 130645 h 344043"/>
                <a:gd name="connsiteX2" fmla="*/ 194346 w 487100"/>
                <a:gd name="connsiteY2" fmla="*/ 5894 h 344043"/>
                <a:gd name="connsiteX3" fmla="*/ 307310 w 487100"/>
                <a:gd name="connsiteY3" fmla="*/ 0 h 344043"/>
                <a:gd name="connsiteX4" fmla="*/ 487100 w 487100"/>
                <a:gd name="connsiteY4" fmla="*/ 173777 h 344043"/>
                <a:gd name="connsiteX5" fmla="*/ 312191 w 487100"/>
                <a:gd name="connsiteY5" fmla="*/ 344043 h 344043"/>
                <a:gd name="connsiteX6" fmla="*/ 196221 w 487100"/>
                <a:gd name="connsiteY6" fmla="*/ 342911 h 344043"/>
                <a:gd name="connsiteX7" fmla="*/ 318592 w 487100"/>
                <a:gd name="connsiteY7" fmla="*/ 209259 h 344043"/>
                <a:gd name="connsiteX8" fmla="*/ 0 w 487100"/>
                <a:gd name="connsiteY8" fmla="*/ 213396 h 344043"/>
                <a:gd name="connsiteX9" fmla="*/ 16550 w 487100"/>
                <a:gd name="connsiteY9" fmla="*/ 122370 h 344043"/>
                <a:gd name="connsiteX0" fmla="*/ 16550 w 487100"/>
                <a:gd name="connsiteY0" fmla="*/ 122370 h 344043"/>
                <a:gd name="connsiteX1" fmla="*/ 318592 w 487100"/>
                <a:gd name="connsiteY1" fmla="*/ 130645 h 344043"/>
                <a:gd name="connsiteX2" fmla="*/ 194346 w 487100"/>
                <a:gd name="connsiteY2" fmla="*/ 5894 h 344043"/>
                <a:gd name="connsiteX3" fmla="*/ 307310 w 487100"/>
                <a:gd name="connsiteY3" fmla="*/ 0 h 344043"/>
                <a:gd name="connsiteX4" fmla="*/ 487100 w 487100"/>
                <a:gd name="connsiteY4" fmla="*/ 173777 h 344043"/>
                <a:gd name="connsiteX5" fmla="*/ 312191 w 487100"/>
                <a:gd name="connsiteY5" fmla="*/ 344043 h 344043"/>
                <a:gd name="connsiteX6" fmla="*/ 196221 w 487100"/>
                <a:gd name="connsiteY6" fmla="*/ 342911 h 344043"/>
                <a:gd name="connsiteX7" fmla="*/ 323355 w 487100"/>
                <a:gd name="connsiteY7" fmla="*/ 214022 h 344043"/>
                <a:gd name="connsiteX8" fmla="*/ 0 w 487100"/>
                <a:gd name="connsiteY8" fmla="*/ 213396 h 344043"/>
                <a:gd name="connsiteX9" fmla="*/ 16550 w 487100"/>
                <a:gd name="connsiteY9" fmla="*/ 122370 h 344043"/>
                <a:gd name="connsiteX0" fmla="*/ 0 w 489600"/>
                <a:gd name="connsiteY0" fmla="*/ 122370 h 344043"/>
                <a:gd name="connsiteX1" fmla="*/ 321092 w 489600"/>
                <a:gd name="connsiteY1" fmla="*/ 130645 h 344043"/>
                <a:gd name="connsiteX2" fmla="*/ 196846 w 489600"/>
                <a:gd name="connsiteY2" fmla="*/ 5894 h 344043"/>
                <a:gd name="connsiteX3" fmla="*/ 309810 w 489600"/>
                <a:gd name="connsiteY3" fmla="*/ 0 h 344043"/>
                <a:gd name="connsiteX4" fmla="*/ 489600 w 489600"/>
                <a:gd name="connsiteY4" fmla="*/ 173777 h 344043"/>
                <a:gd name="connsiteX5" fmla="*/ 314691 w 489600"/>
                <a:gd name="connsiteY5" fmla="*/ 344043 h 344043"/>
                <a:gd name="connsiteX6" fmla="*/ 198721 w 489600"/>
                <a:gd name="connsiteY6" fmla="*/ 342911 h 344043"/>
                <a:gd name="connsiteX7" fmla="*/ 325855 w 489600"/>
                <a:gd name="connsiteY7" fmla="*/ 214022 h 344043"/>
                <a:gd name="connsiteX8" fmla="*/ 2500 w 489600"/>
                <a:gd name="connsiteY8" fmla="*/ 213396 h 344043"/>
                <a:gd name="connsiteX9" fmla="*/ 0 w 489600"/>
                <a:gd name="connsiteY9" fmla="*/ 122370 h 344043"/>
                <a:gd name="connsiteX0" fmla="*/ 0 w 489600"/>
                <a:gd name="connsiteY0" fmla="*/ 122370 h 344043"/>
                <a:gd name="connsiteX1" fmla="*/ 321092 w 489600"/>
                <a:gd name="connsiteY1" fmla="*/ 128264 h 344043"/>
                <a:gd name="connsiteX2" fmla="*/ 196846 w 489600"/>
                <a:gd name="connsiteY2" fmla="*/ 5894 h 344043"/>
                <a:gd name="connsiteX3" fmla="*/ 309810 w 489600"/>
                <a:gd name="connsiteY3" fmla="*/ 0 h 344043"/>
                <a:gd name="connsiteX4" fmla="*/ 489600 w 489600"/>
                <a:gd name="connsiteY4" fmla="*/ 173777 h 344043"/>
                <a:gd name="connsiteX5" fmla="*/ 314691 w 489600"/>
                <a:gd name="connsiteY5" fmla="*/ 344043 h 344043"/>
                <a:gd name="connsiteX6" fmla="*/ 198721 w 489600"/>
                <a:gd name="connsiteY6" fmla="*/ 342911 h 344043"/>
                <a:gd name="connsiteX7" fmla="*/ 325855 w 489600"/>
                <a:gd name="connsiteY7" fmla="*/ 214022 h 344043"/>
                <a:gd name="connsiteX8" fmla="*/ 2500 w 489600"/>
                <a:gd name="connsiteY8" fmla="*/ 213396 h 344043"/>
                <a:gd name="connsiteX9" fmla="*/ 0 w 489600"/>
                <a:gd name="connsiteY9" fmla="*/ 122370 h 344043"/>
                <a:gd name="connsiteX0" fmla="*/ 3095 w 487933"/>
                <a:gd name="connsiteY0" fmla="*/ 122370 h 344043"/>
                <a:gd name="connsiteX1" fmla="*/ 319425 w 487933"/>
                <a:gd name="connsiteY1" fmla="*/ 128264 h 344043"/>
                <a:gd name="connsiteX2" fmla="*/ 195179 w 487933"/>
                <a:gd name="connsiteY2" fmla="*/ 5894 h 344043"/>
                <a:gd name="connsiteX3" fmla="*/ 308143 w 487933"/>
                <a:gd name="connsiteY3" fmla="*/ 0 h 344043"/>
                <a:gd name="connsiteX4" fmla="*/ 487933 w 487933"/>
                <a:gd name="connsiteY4" fmla="*/ 173777 h 344043"/>
                <a:gd name="connsiteX5" fmla="*/ 313024 w 487933"/>
                <a:gd name="connsiteY5" fmla="*/ 344043 h 344043"/>
                <a:gd name="connsiteX6" fmla="*/ 197054 w 487933"/>
                <a:gd name="connsiteY6" fmla="*/ 342911 h 344043"/>
                <a:gd name="connsiteX7" fmla="*/ 324188 w 487933"/>
                <a:gd name="connsiteY7" fmla="*/ 214022 h 344043"/>
                <a:gd name="connsiteX8" fmla="*/ 833 w 487933"/>
                <a:gd name="connsiteY8" fmla="*/ 213396 h 344043"/>
                <a:gd name="connsiteX9" fmla="*/ 3095 w 487933"/>
                <a:gd name="connsiteY9" fmla="*/ 122370 h 344043"/>
                <a:gd name="connsiteX0" fmla="*/ 3095 w 487933"/>
                <a:gd name="connsiteY0" fmla="*/ 122370 h 344043"/>
                <a:gd name="connsiteX1" fmla="*/ 319425 w 487933"/>
                <a:gd name="connsiteY1" fmla="*/ 128264 h 344043"/>
                <a:gd name="connsiteX2" fmla="*/ 195179 w 487933"/>
                <a:gd name="connsiteY2" fmla="*/ 5894 h 344043"/>
                <a:gd name="connsiteX3" fmla="*/ 308143 w 487933"/>
                <a:gd name="connsiteY3" fmla="*/ 0 h 344043"/>
                <a:gd name="connsiteX4" fmla="*/ 487933 w 487933"/>
                <a:gd name="connsiteY4" fmla="*/ 173777 h 344043"/>
                <a:gd name="connsiteX5" fmla="*/ 313024 w 487933"/>
                <a:gd name="connsiteY5" fmla="*/ 344043 h 344043"/>
                <a:gd name="connsiteX6" fmla="*/ 197054 w 487933"/>
                <a:gd name="connsiteY6" fmla="*/ 342911 h 344043"/>
                <a:gd name="connsiteX7" fmla="*/ 312281 w 487933"/>
                <a:gd name="connsiteY7" fmla="*/ 214022 h 344043"/>
                <a:gd name="connsiteX8" fmla="*/ 833 w 487933"/>
                <a:gd name="connsiteY8" fmla="*/ 213396 h 344043"/>
                <a:gd name="connsiteX9" fmla="*/ 3095 w 487933"/>
                <a:gd name="connsiteY9" fmla="*/ 122370 h 344043"/>
                <a:gd name="connsiteX0" fmla="*/ 3095 w 487933"/>
                <a:gd name="connsiteY0" fmla="*/ 122370 h 344043"/>
                <a:gd name="connsiteX1" fmla="*/ 312282 w 487933"/>
                <a:gd name="connsiteY1" fmla="*/ 128264 h 344043"/>
                <a:gd name="connsiteX2" fmla="*/ 195179 w 487933"/>
                <a:gd name="connsiteY2" fmla="*/ 5894 h 344043"/>
                <a:gd name="connsiteX3" fmla="*/ 308143 w 487933"/>
                <a:gd name="connsiteY3" fmla="*/ 0 h 344043"/>
                <a:gd name="connsiteX4" fmla="*/ 487933 w 487933"/>
                <a:gd name="connsiteY4" fmla="*/ 173777 h 344043"/>
                <a:gd name="connsiteX5" fmla="*/ 313024 w 487933"/>
                <a:gd name="connsiteY5" fmla="*/ 344043 h 344043"/>
                <a:gd name="connsiteX6" fmla="*/ 197054 w 487933"/>
                <a:gd name="connsiteY6" fmla="*/ 342911 h 344043"/>
                <a:gd name="connsiteX7" fmla="*/ 312281 w 487933"/>
                <a:gd name="connsiteY7" fmla="*/ 214022 h 344043"/>
                <a:gd name="connsiteX8" fmla="*/ 833 w 487933"/>
                <a:gd name="connsiteY8" fmla="*/ 213396 h 344043"/>
                <a:gd name="connsiteX9" fmla="*/ 3095 w 487933"/>
                <a:gd name="connsiteY9" fmla="*/ 122370 h 344043"/>
                <a:gd name="connsiteX0" fmla="*/ 3095 w 480789"/>
                <a:gd name="connsiteY0" fmla="*/ 122370 h 344043"/>
                <a:gd name="connsiteX1" fmla="*/ 312282 w 480789"/>
                <a:gd name="connsiteY1" fmla="*/ 128264 h 344043"/>
                <a:gd name="connsiteX2" fmla="*/ 195179 w 480789"/>
                <a:gd name="connsiteY2" fmla="*/ 5894 h 344043"/>
                <a:gd name="connsiteX3" fmla="*/ 308143 w 480789"/>
                <a:gd name="connsiteY3" fmla="*/ 0 h 344043"/>
                <a:gd name="connsiteX4" fmla="*/ 480789 w 480789"/>
                <a:gd name="connsiteY4" fmla="*/ 171396 h 344043"/>
                <a:gd name="connsiteX5" fmla="*/ 313024 w 480789"/>
                <a:gd name="connsiteY5" fmla="*/ 344043 h 344043"/>
                <a:gd name="connsiteX6" fmla="*/ 197054 w 480789"/>
                <a:gd name="connsiteY6" fmla="*/ 342911 h 344043"/>
                <a:gd name="connsiteX7" fmla="*/ 312281 w 480789"/>
                <a:gd name="connsiteY7" fmla="*/ 214022 h 344043"/>
                <a:gd name="connsiteX8" fmla="*/ 833 w 480789"/>
                <a:gd name="connsiteY8" fmla="*/ 213396 h 344043"/>
                <a:gd name="connsiteX9" fmla="*/ 3095 w 480789"/>
                <a:gd name="connsiteY9" fmla="*/ 122370 h 344043"/>
                <a:gd name="connsiteX0" fmla="*/ 3095 w 480789"/>
                <a:gd name="connsiteY0" fmla="*/ 131895 h 353568"/>
                <a:gd name="connsiteX1" fmla="*/ 312282 w 480789"/>
                <a:gd name="connsiteY1" fmla="*/ 137789 h 353568"/>
                <a:gd name="connsiteX2" fmla="*/ 195179 w 480789"/>
                <a:gd name="connsiteY2" fmla="*/ 15419 h 353568"/>
                <a:gd name="connsiteX3" fmla="*/ 305762 w 480789"/>
                <a:gd name="connsiteY3" fmla="*/ 0 h 353568"/>
                <a:gd name="connsiteX4" fmla="*/ 480789 w 480789"/>
                <a:gd name="connsiteY4" fmla="*/ 180921 h 353568"/>
                <a:gd name="connsiteX5" fmla="*/ 313024 w 480789"/>
                <a:gd name="connsiteY5" fmla="*/ 353568 h 353568"/>
                <a:gd name="connsiteX6" fmla="*/ 197054 w 480789"/>
                <a:gd name="connsiteY6" fmla="*/ 352436 h 353568"/>
                <a:gd name="connsiteX7" fmla="*/ 312281 w 480789"/>
                <a:gd name="connsiteY7" fmla="*/ 223547 h 353568"/>
                <a:gd name="connsiteX8" fmla="*/ 833 w 480789"/>
                <a:gd name="connsiteY8" fmla="*/ 222921 h 353568"/>
                <a:gd name="connsiteX9" fmla="*/ 3095 w 480789"/>
                <a:gd name="connsiteY9" fmla="*/ 131895 h 353568"/>
                <a:gd name="connsiteX0" fmla="*/ 3095 w 480789"/>
                <a:gd name="connsiteY0" fmla="*/ 129514 h 351187"/>
                <a:gd name="connsiteX1" fmla="*/ 312282 w 480789"/>
                <a:gd name="connsiteY1" fmla="*/ 135408 h 351187"/>
                <a:gd name="connsiteX2" fmla="*/ 195179 w 480789"/>
                <a:gd name="connsiteY2" fmla="*/ 13038 h 351187"/>
                <a:gd name="connsiteX3" fmla="*/ 310524 w 480789"/>
                <a:gd name="connsiteY3" fmla="*/ 0 h 351187"/>
                <a:gd name="connsiteX4" fmla="*/ 480789 w 480789"/>
                <a:gd name="connsiteY4" fmla="*/ 178540 h 351187"/>
                <a:gd name="connsiteX5" fmla="*/ 313024 w 480789"/>
                <a:gd name="connsiteY5" fmla="*/ 351187 h 351187"/>
                <a:gd name="connsiteX6" fmla="*/ 197054 w 480789"/>
                <a:gd name="connsiteY6" fmla="*/ 350055 h 351187"/>
                <a:gd name="connsiteX7" fmla="*/ 312281 w 480789"/>
                <a:gd name="connsiteY7" fmla="*/ 221166 h 351187"/>
                <a:gd name="connsiteX8" fmla="*/ 833 w 480789"/>
                <a:gd name="connsiteY8" fmla="*/ 220540 h 351187"/>
                <a:gd name="connsiteX9" fmla="*/ 3095 w 480789"/>
                <a:gd name="connsiteY9" fmla="*/ 129514 h 351187"/>
                <a:gd name="connsiteX0" fmla="*/ 3095 w 480789"/>
                <a:gd name="connsiteY0" fmla="*/ 129514 h 351187"/>
                <a:gd name="connsiteX1" fmla="*/ 312282 w 480789"/>
                <a:gd name="connsiteY1" fmla="*/ 135408 h 351187"/>
                <a:gd name="connsiteX2" fmla="*/ 195179 w 480789"/>
                <a:gd name="connsiteY2" fmla="*/ 13038 h 351187"/>
                <a:gd name="connsiteX3" fmla="*/ 310524 w 480789"/>
                <a:gd name="connsiteY3" fmla="*/ 0 h 351187"/>
                <a:gd name="connsiteX4" fmla="*/ 480789 w 480789"/>
                <a:gd name="connsiteY4" fmla="*/ 178540 h 351187"/>
                <a:gd name="connsiteX5" fmla="*/ 313024 w 480789"/>
                <a:gd name="connsiteY5" fmla="*/ 351187 h 351187"/>
                <a:gd name="connsiteX6" fmla="*/ 194672 w 480789"/>
                <a:gd name="connsiteY6" fmla="*/ 350055 h 351187"/>
                <a:gd name="connsiteX7" fmla="*/ 312281 w 480789"/>
                <a:gd name="connsiteY7" fmla="*/ 221166 h 351187"/>
                <a:gd name="connsiteX8" fmla="*/ 833 w 480789"/>
                <a:gd name="connsiteY8" fmla="*/ 220540 h 351187"/>
                <a:gd name="connsiteX9" fmla="*/ 3095 w 480789"/>
                <a:gd name="connsiteY9" fmla="*/ 129514 h 351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80789" h="351187">
                  <a:moveTo>
                    <a:pt x="3095" y="129514"/>
                  </a:moveTo>
                  <a:lnTo>
                    <a:pt x="312282" y="135408"/>
                  </a:lnTo>
                  <a:lnTo>
                    <a:pt x="195179" y="13038"/>
                  </a:lnTo>
                  <a:lnTo>
                    <a:pt x="310524" y="0"/>
                  </a:lnTo>
                  <a:lnTo>
                    <a:pt x="480789" y="178540"/>
                  </a:lnTo>
                  <a:lnTo>
                    <a:pt x="313024" y="351187"/>
                  </a:lnTo>
                  <a:lnTo>
                    <a:pt x="194672" y="350055"/>
                  </a:lnTo>
                  <a:lnTo>
                    <a:pt x="312281" y="221166"/>
                  </a:lnTo>
                  <a:lnTo>
                    <a:pt x="833" y="220540"/>
                  </a:lnTo>
                  <a:cubicBezTo>
                    <a:pt x="0" y="190198"/>
                    <a:pt x="3928" y="159856"/>
                    <a:pt x="3095" y="1295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7" name="Oval 6">
              <a:hlinkClick r:id="" action="ppaction://hlinkshowjump?jump=nextslide"/>
            </p:cNvPr>
            <p:cNvSpPr/>
            <p:nvPr/>
          </p:nvSpPr>
          <p:spPr>
            <a:xfrm>
              <a:off x="5661535" y="4573551"/>
              <a:ext cx="963199" cy="963199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</p:grpSp>
      <p:sp>
        <p:nvSpPr>
          <p:cNvPr id="8" name="Rectangle 7"/>
          <p:cNvSpPr/>
          <p:nvPr/>
        </p:nvSpPr>
        <p:spPr>
          <a:xfrm>
            <a:off x="153302" y="6274680"/>
            <a:ext cx="1330814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1200" b="1" cap="all" spc="0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Confidential</a:t>
            </a:r>
            <a:endParaRPr lang="en-US" sz="12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183" y="1029763"/>
            <a:ext cx="8607931" cy="4765675"/>
          </a:xfrm>
        </p:spPr>
        <p:txBody>
          <a:bodyPr/>
          <a:lstStyle/>
          <a:p>
            <a:pPr marL="0" indent="0">
              <a:buSzPct val="78000"/>
              <a:buNone/>
            </a:pPr>
            <a:r>
              <a:rPr lang="en-US" dirty="0" smtClean="0"/>
              <a:t>There have been 4 Corporate Board Resignations</a:t>
            </a:r>
            <a:r>
              <a:rPr lang="en-US" sz="2000" dirty="0" smtClean="0"/>
              <a:t>:</a:t>
            </a:r>
          </a:p>
          <a:p>
            <a:pPr marL="0" indent="0">
              <a:buSzPct val="78000"/>
              <a:buNone/>
            </a:pPr>
            <a:endParaRPr lang="en-US" sz="1800" dirty="0" smtClean="0"/>
          </a:p>
          <a:p>
            <a:pPr marL="463550" lvl="2" indent="-238125">
              <a:buClr>
                <a:schemeClr val="accent1">
                  <a:lumMod val="75000"/>
                </a:schemeClr>
              </a:buClr>
              <a:buSzPct val="78000"/>
              <a:buFont typeface="Wingdings" pitchFamily="2" charset="2"/>
              <a:buChar char="§"/>
            </a:pPr>
            <a:r>
              <a:rPr lang="en-US" sz="2200" dirty="0"/>
              <a:t>Cheryl Stevens            -      Energy Future Holdings</a:t>
            </a:r>
          </a:p>
          <a:p>
            <a:pPr marL="463550" lvl="2" indent="-238125">
              <a:buClr>
                <a:schemeClr val="accent1">
                  <a:lumMod val="75000"/>
                </a:schemeClr>
              </a:buClr>
              <a:buSzPct val="78000"/>
              <a:buFont typeface="Wingdings" pitchFamily="2" charset="2"/>
              <a:buChar char="§"/>
            </a:pPr>
            <a:r>
              <a:rPr lang="en-US" sz="2200" dirty="0" smtClean="0"/>
              <a:t>Howard Thompson      -      Macy’s</a:t>
            </a:r>
          </a:p>
          <a:p>
            <a:pPr marL="463550" lvl="2" indent="-238125">
              <a:buClr>
                <a:schemeClr val="accent1">
                  <a:lumMod val="75000"/>
                </a:schemeClr>
              </a:buClr>
              <a:buSzPct val="78000"/>
              <a:buFont typeface="Wingdings" pitchFamily="2" charset="2"/>
              <a:buChar char="§"/>
            </a:pPr>
            <a:r>
              <a:rPr lang="en-US" sz="2200" dirty="0" smtClean="0"/>
              <a:t>Betsy </a:t>
            </a:r>
            <a:r>
              <a:rPr lang="en-US" sz="2200" dirty="0" err="1" smtClean="0"/>
              <a:t>Hosick</a:t>
            </a:r>
            <a:r>
              <a:rPr lang="en-US" sz="2200" dirty="0"/>
              <a:t> </a:t>
            </a:r>
            <a:r>
              <a:rPr lang="en-US" sz="2200" dirty="0" smtClean="0"/>
              <a:t>  	       -      Chevron </a:t>
            </a:r>
          </a:p>
          <a:p>
            <a:pPr marL="463550" lvl="2" indent="-238125">
              <a:buClr>
                <a:schemeClr val="accent1">
                  <a:lumMod val="75000"/>
                </a:schemeClr>
              </a:buClr>
              <a:buSzPct val="78000"/>
              <a:buFont typeface="Wingdings" pitchFamily="2" charset="2"/>
              <a:buChar char="§"/>
            </a:pPr>
            <a:r>
              <a:rPr lang="en-US" sz="2200" dirty="0" smtClean="0"/>
              <a:t>Janet </a:t>
            </a:r>
            <a:r>
              <a:rPr lang="en-US" sz="2200" dirty="0" err="1" smtClean="0"/>
              <a:t>Murrah</a:t>
            </a:r>
            <a:r>
              <a:rPr lang="en-US" sz="2200" dirty="0"/>
              <a:t> </a:t>
            </a:r>
            <a:r>
              <a:rPr lang="en-US" sz="2200" dirty="0" smtClean="0"/>
              <a:t>              -       AT&amp;T</a:t>
            </a:r>
            <a:endParaRPr lang="en-US" sz="2000" dirty="0"/>
          </a:p>
          <a:p>
            <a:pPr>
              <a:buSzPct val="78000"/>
              <a:buFont typeface="Wingdings" pitchFamily="2" charset="2"/>
              <a:buChar char="§"/>
            </a:pPr>
            <a:endParaRPr lang="en-US" sz="2000" dirty="0" smtClean="0"/>
          </a:p>
          <a:p>
            <a:pPr lvl="0">
              <a:buSzPct val="78000"/>
              <a:buFont typeface="Wingdings" pitchFamily="2" charset="2"/>
              <a:buChar char="§"/>
            </a:pPr>
            <a:endParaRPr lang="en-US" sz="500" dirty="0"/>
          </a:p>
          <a:p>
            <a:pPr lvl="2">
              <a:buClrTx/>
              <a:buFont typeface="Wingdings" pitchFamily="2" charset="2"/>
              <a:buChar char="§"/>
            </a:pPr>
            <a:endParaRPr lang="en-US" sz="600" dirty="0"/>
          </a:p>
          <a:p>
            <a:pPr lvl="2">
              <a:buClrTx/>
              <a:buFont typeface="Wingdings" pitchFamily="2" charset="2"/>
              <a:buChar char="§"/>
            </a:pPr>
            <a:endParaRPr lang="en-US" sz="800" dirty="0"/>
          </a:p>
          <a:p>
            <a:pPr marL="0" indent="0">
              <a:buNone/>
            </a:pPr>
            <a:r>
              <a:rPr lang="en-US" sz="2000" dirty="0"/>
              <a:t> 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343071" y="6434348"/>
            <a:ext cx="1330814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1200" b="1" cap="all" spc="0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Confidential</a:t>
            </a:r>
            <a:endParaRPr lang="en-US" sz="12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7420829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87688" y="249379"/>
            <a:ext cx="1792102" cy="240980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06" name="Title 4"/>
          <p:cNvSpPr>
            <a:spLocks noGrp="1"/>
          </p:cNvSpPr>
          <p:nvPr>
            <p:ph type="title"/>
          </p:nvPr>
        </p:nvSpPr>
        <p:spPr>
          <a:xfrm>
            <a:off x="384175" y="0"/>
            <a:ext cx="8378825" cy="793750"/>
          </a:xfrm>
        </p:spPr>
        <p:txBody>
          <a:bodyPr/>
          <a:lstStyle/>
          <a:p>
            <a:r>
              <a:rPr lang="en-CA" dirty="0" smtClean="0">
                <a:latin typeface="Arial" charset="0"/>
                <a:ea typeface="MS PGothic" charset="0"/>
                <a:cs typeface="Geneva" charset="0"/>
              </a:rPr>
              <a:t>Corporate Seat Replacements</a:t>
            </a:r>
            <a:endParaRPr lang="en-CA" dirty="0">
              <a:latin typeface="Arial" charset="0"/>
              <a:ea typeface="MS PGothic" charset="0"/>
              <a:cs typeface="Geneva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gray">
          <a:xfrm>
            <a:off x="372141" y="1155316"/>
            <a:ext cx="6598675" cy="4996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45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323850" indent="-322263" algn="l" rtl="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charset="0"/>
              <a:buChar char="l"/>
              <a:defRPr sz="2200" kern="1200">
                <a:solidFill>
                  <a:schemeClr val="tx1"/>
                </a:solidFill>
                <a:latin typeface="+mn-lt"/>
                <a:ea typeface="Geneva" pitchFamily="68" charset="-128"/>
                <a:cs typeface="+mn-cs"/>
              </a:defRPr>
            </a:lvl2pPr>
            <a:lvl3pPr marL="600075" indent="-274638" algn="l" rtl="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  <a:buClr>
                <a:schemeClr val="accent2"/>
              </a:buClr>
              <a:buSzPct val="70000"/>
              <a:buFont typeface="Wingdings" charset="0"/>
              <a:buChar char="l"/>
              <a:defRPr sz="2000" kern="1200">
                <a:solidFill>
                  <a:schemeClr val="tx1"/>
                </a:solidFill>
                <a:latin typeface="+mn-lt"/>
                <a:ea typeface="Geneva" pitchFamily="68" charset="-128"/>
                <a:cs typeface="+mn-cs"/>
              </a:defRPr>
            </a:lvl3pPr>
            <a:lvl4pPr marL="857250" indent="-255588" algn="l" rtl="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charset="0"/>
              <a:buChar char="l"/>
              <a:defRPr sz="2000" kern="1200">
                <a:solidFill>
                  <a:schemeClr val="tx1"/>
                </a:solidFill>
                <a:latin typeface="+mn-lt"/>
                <a:ea typeface="Geneva" pitchFamily="68" charset="-128"/>
                <a:cs typeface="+mn-cs"/>
              </a:defRPr>
            </a:lvl4pPr>
            <a:lvl5pPr marL="1152525" indent="-293688" algn="l" rtl="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charset="0"/>
              <a:buChar char="l"/>
              <a:defRPr sz="1600" kern="1200">
                <a:solidFill>
                  <a:schemeClr val="tx1"/>
                </a:solidFill>
                <a:latin typeface="+mn-lt"/>
                <a:ea typeface="Geneva" pitchFamily="68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2" indent="-342900">
              <a:lnSpc>
                <a:spcPct val="130000"/>
              </a:lnSpc>
              <a:spcBef>
                <a:spcPct val="45000"/>
              </a:spcBef>
              <a:spcAft>
                <a:spcPct val="0"/>
              </a:spcAft>
              <a:buClrTx/>
              <a:buSzPct val="85000"/>
              <a:buFont typeface="Wingdings" pitchFamily="2" charset="2"/>
              <a:buChar char="§"/>
            </a:pPr>
            <a:r>
              <a:rPr lang="en-US" sz="2400" b="0" dirty="0" smtClean="0">
                <a:ea typeface="MS PGothic" pitchFamily="34" charset="-128"/>
              </a:rPr>
              <a:t>Kevin Chase, Energy Future Holdings, replacing Cheryl Stevens.  </a:t>
            </a:r>
          </a:p>
          <a:p>
            <a:pPr marL="342900" lvl="2" indent="-342900">
              <a:lnSpc>
                <a:spcPct val="130000"/>
              </a:lnSpc>
              <a:spcBef>
                <a:spcPct val="45000"/>
              </a:spcBef>
              <a:spcAft>
                <a:spcPct val="0"/>
              </a:spcAft>
              <a:buClrTx/>
              <a:buSzPct val="85000"/>
              <a:buFont typeface="Wingdings" pitchFamily="2" charset="2"/>
              <a:buChar char="§"/>
            </a:pPr>
            <a:r>
              <a:rPr lang="en-US" sz="2400" b="0" dirty="0" smtClean="0">
                <a:ea typeface="MS PGothic" pitchFamily="34" charset="-128"/>
              </a:rPr>
              <a:t>Kevin’s term will end December, 2017</a:t>
            </a:r>
            <a:endParaRPr lang="en-US" sz="2400" b="0" dirty="0">
              <a:ea typeface="MS PGothic" pitchFamily="34" charset="-12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396211" y="6370551"/>
            <a:ext cx="1330814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1200" b="1" cap="all" spc="0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Confidential</a:t>
            </a:r>
            <a:endParaRPr lang="en-US" sz="12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745929" y="2863559"/>
            <a:ext cx="2077813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/>
              <a:t>Kevin Chase</a:t>
            </a:r>
          </a:p>
          <a:p>
            <a:pPr algn="ctr"/>
            <a:r>
              <a:rPr lang="en-US" sz="1100" dirty="0" smtClean="0"/>
              <a:t>Chief </a:t>
            </a:r>
            <a:r>
              <a:rPr lang="en-US" sz="1100" dirty="0"/>
              <a:t>Information Officer </a:t>
            </a:r>
            <a:endParaRPr lang="en-US" sz="1100" dirty="0" smtClean="0"/>
          </a:p>
          <a:p>
            <a:pPr algn="ctr"/>
            <a:r>
              <a:rPr lang="en-US" sz="1100" dirty="0" smtClean="0"/>
              <a:t>&amp; Chief </a:t>
            </a:r>
            <a:r>
              <a:rPr lang="en-US" sz="1100" dirty="0"/>
              <a:t>Procurement Officer</a:t>
            </a:r>
          </a:p>
          <a:p>
            <a:pPr algn="ctr"/>
            <a:r>
              <a:rPr lang="en-US" sz="1100" dirty="0"/>
              <a:t>Senior Vice President </a:t>
            </a:r>
            <a:endParaRPr lang="en-US" sz="1100" dirty="0" smtClean="0"/>
          </a:p>
          <a:p>
            <a:pPr algn="ctr"/>
            <a:r>
              <a:rPr lang="en-US" sz="1100" dirty="0" smtClean="0"/>
              <a:t>of </a:t>
            </a:r>
            <a:r>
              <a:rPr lang="en-US" sz="1100" dirty="0"/>
              <a:t>IT &amp; Supply Chain</a:t>
            </a:r>
          </a:p>
        </p:txBody>
      </p:sp>
      <p:pic>
        <p:nvPicPr>
          <p:cNvPr id="8" name="Picture 7" descr="KevinChase_4x5casual - 2012.jpg"/>
          <p:cNvPicPr/>
          <p:nvPr/>
        </p:nvPicPr>
        <p:blipFill>
          <a:blip r:embed="rId3"/>
          <a:stretch>
            <a:fillRect/>
          </a:stretch>
        </p:blipFill>
        <p:spPr>
          <a:xfrm>
            <a:off x="6995662" y="316341"/>
            <a:ext cx="1578348" cy="2259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57701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87688" y="344384"/>
            <a:ext cx="1792102" cy="222068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06" name="Title 4"/>
          <p:cNvSpPr>
            <a:spLocks noGrp="1"/>
          </p:cNvSpPr>
          <p:nvPr>
            <p:ph type="title"/>
          </p:nvPr>
        </p:nvSpPr>
        <p:spPr>
          <a:xfrm>
            <a:off x="384175" y="0"/>
            <a:ext cx="8378825" cy="793750"/>
          </a:xfrm>
        </p:spPr>
        <p:txBody>
          <a:bodyPr/>
          <a:lstStyle/>
          <a:p>
            <a:r>
              <a:rPr lang="en-CA" dirty="0" smtClean="0">
                <a:latin typeface="Arial" charset="0"/>
                <a:ea typeface="MS PGothic" charset="0"/>
                <a:cs typeface="Geneva" charset="0"/>
              </a:rPr>
              <a:t>Corporate Seat Replacements</a:t>
            </a:r>
            <a:endParaRPr lang="en-CA" dirty="0">
              <a:latin typeface="Arial" charset="0"/>
              <a:ea typeface="MS PGothic" charset="0"/>
              <a:cs typeface="Geneva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gray">
          <a:xfrm>
            <a:off x="372141" y="1155316"/>
            <a:ext cx="6598675" cy="4996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45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323850" indent="-322263" algn="l" rtl="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charset="0"/>
              <a:buChar char="l"/>
              <a:defRPr sz="2200" kern="1200">
                <a:solidFill>
                  <a:schemeClr val="tx1"/>
                </a:solidFill>
                <a:latin typeface="+mn-lt"/>
                <a:ea typeface="Geneva" pitchFamily="68" charset="-128"/>
                <a:cs typeface="+mn-cs"/>
              </a:defRPr>
            </a:lvl2pPr>
            <a:lvl3pPr marL="600075" indent="-274638" algn="l" rtl="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  <a:buClr>
                <a:schemeClr val="accent2"/>
              </a:buClr>
              <a:buSzPct val="70000"/>
              <a:buFont typeface="Wingdings" charset="0"/>
              <a:buChar char="l"/>
              <a:defRPr sz="2000" kern="1200">
                <a:solidFill>
                  <a:schemeClr val="tx1"/>
                </a:solidFill>
                <a:latin typeface="+mn-lt"/>
                <a:ea typeface="Geneva" pitchFamily="68" charset="-128"/>
                <a:cs typeface="+mn-cs"/>
              </a:defRPr>
            </a:lvl3pPr>
            <a:lvl4pPr marL="857250" indent="-255588" algn="l" rtl="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charset="0"/>
              <a:buChar char="l"/>
              <a:defRPr sz="2000" kern="1200">
                <a:solidFill>
                  <a:schemeClr val="tx1"/>
                </a:solidFill>
                <a:latin typeface="+mn-lt"/>
                <a:ea typeface="Geneva" pitchFamily="68" charset="-128"/>
                <a:cs typeface="+mn-cs"/>
              </a:defRPr>
            </a:lvl4pPr>
            <a:lvl5pPr marL="1152525" indent="-293688" algn="l" rtl="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charset="0"/>
              <a:buChar char="l"/>
              <a:defRPr sz="1600" kern="1200">
                <a:solidFill>
                  <a:schemeClr val="tx1"/>
                </a:solidFill>
                <a:latin typeface="+mn-lt"/>
                <a:ea typeface="Geneva" pitchFamily="68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2" indent="-342900">
              <a:lnSpc>
                <a:spcPct val="130000"/>
              </a:lnSpc>
              <a:spcBef>
                <a:spcPct val="45000"/>
              </a:spcBef>
              <a:spcAft>
                <a:spcPct val="0"/>
              </a:spcAft>
              <a:buClrTx/>
              <a:buSzPct val="85000"/>
              <a:buFont typeface="Wingdings" pitchFamily="2" charset="2"/>
              <a:buChar char="§"/>
            </a:pPr>
            <a:r>
              <a:rPr lang="en-US" sz="2400" b="0" dirty="0" smtClean="0">
                <a:ea typeface="MS PGothic" pitchFamily="34" charset="-128"/>
              </a:rPr>
              <a:t>John Munson, Macy’s, replacing Howard Thompson</a:t>
            </a:r>
          </a:p>
          <a:p>
            <a:pPr marL="342900" lvl="2" indent="-342900">
              <a:lnSpc>
                <a:spcPct val="130000"/>
              </a:lnSpc>
              <a:spcBef>
                <a:spcPct val="45000"/>
              </a:spcBef>
              <a:spcAft>
                <a:spcPct val="0"/>
              </a:spcAft>
              <a:buClrTx/>
              <a:buSzPct val="85000"/>
              <a:buFont typeface="Wingdings" pitchFamily="2" charset="2"/>
              <a:buChar char="§"/>
            </a:pPr>
            <a:r>
              <a:rPr lang="en-US" sz="2400" b="0" dirty="0" smtClean="0">
                <a:ea typeface="MS PGothic" pitchFamily="34" charset="-128"/>
              </a:rPr>
              <a:t>John’s term will end December, 2015</a:t>
            </a:r>
            <a:endParaRPr lang="en-US" sz="2400" b="0" dirty="0">
              <a:ea typeface="MS PGothic" pitchFamily="34" charset="-12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396211" y="6370551"/>
            <a:ext cx="1330814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1200" b="1" cap="all" spc="0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Confidential</a:t>
            </a:r>
            <a:endParaRPr lang="en-US" sz="12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38974" y="2958561"/>
            <a:ext cx="243047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/>
              <a:t>John Munson Jr.</a:t>
            </a:r>
          </a:p>
          <a:p>
            <a:pPr algn="ctr"/>
            <a:r>
              <a:rPr lang="en-US" sz="1100" dirty="0" smtClean="0"/>
              <a:t>Vice President, Supplier Diversity</a:t>
            </a:r>
            <a:endParaRPr lang="en-US" sz="11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1449" y="433003"/>
            <a:ext cx="1704579" cy="2042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112402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87688" y="249379"/>
            <a:ext cx="1792102" cy="240980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06" name="Title 4"/>
          <p:cNvSpPr>
            <a:spLocks noGrp="1"/>
          </p:cNvSpPr>
          <p:nvPr>
            <p:ph type="title"/>
          </p:nvPr>
        </p:nvSpPr>
        <p:spPr>
          <a:xfrm>
            <a:off x="384175" y="0"/>
            <a:ext cx="8378825" cy="793750"/>
          </a:xfrm>
        </p:spPr>
        <p:txBody>
          <a:bodyPr/>
          <a:lstStyle/>
          <a:p>
            <a:r>
              <a:rPr lang="en-CA" dirty="0" smtClean="0">
                <a:latin typeface="Arial" charset="0"/>
                <a:ea typeface="MS PGothic" charset="0"/>
                <a:cs typeface="Geneva" charset="0"/>
              </a:rPr>
              <a:t>Corporate Seat Replacements</a:t>
            </a:r>
            <a:endParaRPr lang="en-CA" dirty="0">
              <a:latin typeface="Arial" charset="0"/>
              <a:ea typeface="MS PGothic" charset="0"/>
              <a:cs typeface="Geneva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gray">
          <a:xfrm>
            <a:off x="372141" y="1155316"/>
            <a:ext cx="6598675" cy="181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45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323850" indent="-322263" algn="l" rtl="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charset="0"/>
              <a:buChar char="l"/>
              <a:defRPr sz="2200" kern="1200">
                <a:solidFill>
                  <a:schemeClr val="tx1"/>
                </a:solidFill>
                <a:latin typeface="+mn-lt"/>
                <a:ea typeface="Geneva" pitchFamily="68" charset="-128"/>
                <a:cs typeface="+mn-cs"/>
              </a:defRPr>
            </a:lvl2pPr>
            <a:lvl3pPr marL="600075" indent="-274638" algn="l" rtl="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  <a:buClr>
                <a:schemeClr val="accent2"/>
              </a:buClr>
              <a:buSzPct val="70000"/>
              <a:buFont typeface="Wingdings" charset="0"/>
              <a:buChar char="l"/>
              <a:defRPr sz="2000" kern="1200">
                <a:solidFill>
                  <a:schemeClr val="tx1"/>
                </a:solidFill>
                <a:latin typeface="+mn-lt"/>
                <a:ea typeface="Geneva" pitchFamily="68" charset="-128"/>
                <a:cs typeface="+mn-cs"/>
              </a:defRPr>
            </a:lvl3pPr>
            <a:lvl4pPr marL="857250" indent="-255588" algn="l" rtl="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charset="0"/>
              <a:buChar char="l"/>
              <a:defRPr sz="2000" kern="1200">
                <a:solidFill>
                  <a:schemeClr val="tx1"/>
                </a:solidFill>
                <a:latin typeface="+mn-lt"/>
                <a:ea typeface="Geneva" pitchFamily="68" charset="-128"/>
                <a:cs typeface="+mn-cs"/>
              </a:defRPr>
            </a:lvl4pPr>
            <a:lvl5pPr marL="1152525" indent="-293688" algn="l" rtl="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charset="0"/>
              <a:buChar char="l"/>
              <a:defRPr sz="1600" kern="1200">
                <a:solidFill>
                  <a:schemeClr val="tx1"/>
                </a:solidFill>
                <a:latin typeface="+mn-lt"/>
                <a:ea typeface="Geneva" pitchFamily="68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2" indent="-342900">
              <a:lnSpc>
                <a:spcPct val="130000"/>
              </a:lnSpc>
              <a:spcBef>
                <a:spcPct val="45000"/>
              </a:spcBef>
              <a:spcAft>
                <a:spcPct val="0"/>
              </a:spcAft>
              <a:buClrTx/>
              <a:buSzPct val="85000"/>
              <a:buFont typeface="Wingdings" pitchFamily="2" charset="2"/>
              <a:buChar char="§"/>
            </a:pPr>
            <a:r>
              <a:rPr lang="en-US" sz="2400" b="0" dirty="0" smtClean="0">
                <a:ea typeface="MS PGothic" pitchFamily="34" charset="-128"/>
              </a:rPr>
              <a:t>Paula Gibson, Chevron, replacing Betsy </a:t>
            </a:r>
            <a:r>
              <a:rPr lang="en-US" sz="2400" b="0" dirty="0" err="1" smtClean="0">
                <a:ea typeface="MS PGothic" pitchFamily="34" charset="-128"/>
              </a:rPr>
              <a:t>Hosick</a:t>
            </a:r>
            <a:endParaRPr lang="en-US" sz="2400" b="0" dirty="0" smtClean="0">
              <a:ea typeface="MS PGothic" pitchFamily="34" charset="-12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396211" y="6370551"/>
            <a:ext cx="1330814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1200" b="1" cap="all" spc="0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Confidential</a:t>
            </a:r>
            <a:endParaRPr lang="en-US" sz="12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034175" y="2839809"/>
            <a:ext cx="1499128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/>
              <a:t>Paula Gibson</a:t>
            </a:r>
          </a:p>
          <a:p>
            <a:pPr algn="ctr"/>
            <a:r>
              <a:rPr lang="en-US" sz="1100" dirty="0" smtClean="0"/>
              <a:t>General Manager, </a:t>
            </a:r>
          </a:p>
          <a:p>
            <a:pPr algn="ctr"/>
            <a:r>
              <a:rPr lang="en-US" sz="1100" dirty="0" smtClean="0"/>
              <a:t>Strategic Capability</a:t>
            </a:r>
            <a:endParaRPr lang="en-US" sz="1100" dirty="0"/>
          </a:p>
        </p:txBody>
      </p:sp>
      <p:pic>
        <p:nvPicPr>
          <p:cNvPr id="9" name="Picture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5210" y="356260"/>
            <a:ext cx="1704580" cy="220881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273124" y="2393439"/>
            <a:ext cx="6341423" cy="5224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2" indent="-342900">
              <a:lnSpc>
                <a:spcPct val="130000"/>
              </a:lnSpc>
              <a:spcBef>
                <a:spcPct val="45000"/>
              </a:spcBef>
              <a:buSzPct val="85000"/>
              <a:buFont typeface="Wingdings" pitchFamily="2" charset="2"/>
              <a:buChar char="§"/>
            </a:pPr>
            <a:r>
              <a:rPr lang="en-US" sz="2400" b="0" dirty="0" smtClean="0">
                <a:ea typeface="MS PGothic" pitchFamily="34" charset="-128"/>
              </a:rPr>
              <a:t>Paula’s </a:t>
            </a:r>
            <a:r>
              <a:rPr lang="en-US" sz="2400" b="0" dirty="0">
                <a:ea typeface="MS PGothic" pitchFamily="34" charset="-128"/>
              </a:rPr>
              <a:t>term will end December, </a:t>
            </a:r>
            <a:r>
              <a:rPr lang="en-US" sz="2400" b="0" dirty="0" smtClean="0">
                <a:ea typeface="MS PGothic" pitchFamily="34" charset="-128"/>
              </a:rPr>
              <a:t>2017</a:t>
            </a:r>
            <a:endParaRPr lang="en-US" sz="2400" b="0" dirty="0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157701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WBENC">
      <a:dk1>
        <a:srgbClr val="000000"/>
      </a:dk1>
      <a:lt1>
        <a:srgbClr val="FFFFFF"/>
      </a:lt1>
      <a:dk2>
        <a:srgbClr val="7E8083"/>
      </a:dk2>
      <a:lt2>
        <a:srgbClr val="A7B2B1"/>
      </a:lt2>
      <a:accent1>
        <a:srgbClr val="008C99"/>
      </a:accent1>
      <a:accent2>
        <a:srgbClr val="FEC232"/>
      </a:accent2>
      <a:accent3>
        <a:srgbClr val="9D9FA2"/>
      </a:accent3>
      <a:accent4>
        <a:srgbClr val="712C86"/>
      </a:accent4>
      <a:accent5>
        <a:srgbClr val="ACDAE8"/>
      </a:accent5>
      <a:accent6>
        <a:srgbClr val="7FB138"/>
      </a:accent6>
      <a:hlink>
        <a:srgbClr val="005695"/>
      </a:hlink>
      <a:folHlink>
        <a:srgbClr val="A9D26D"/>
      </a:folHlink>
    </a:clrScheme>
    <a:fontScheme name="1_Office Theme">
      <a:majorFont>
        <a:latin typeface="Arial"/>
        <a:ea typeface="ＭＳ Ｐゴシック"/>
        <a:cs typeface="Geneva"/>
      </a:majorFont>
      <a:minorFont>
        <a:latin typeface="Arial"/>
        <a:ea typeface="ＭＳ Ｐゴシック"/>
        <a:cs typeface="Genev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tailEnd type="arrow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5695"/>
        </a:dk1>
        <a:lt1>
          <a:srgbClr val="FFFFFF"/>
        </a:lt1>
        <a:dk2>
          <a:srgbClr val="7E8083"/>
        </a:dk2>
        <a:lt2>
          <a:srgbClr val="A7B2B1"/>
        </a:lt2>
        <a:accent1>
          <a:srgbClr val="26BCD7"/>
        </a:accent1>
        <a:accent2>
          <a:srgbClr val="8DC43F"/>
        </a:accent2>
        <a:accent3>
          <a:srgbClr val="FFFFFF"/>
        </a:accent3>
        <a:accent4>
          <a:srgbClr val="00487E"/>
        </a:accent4>
        <a:accent5>
          <a:srgbClr val="ACDAE8"/>
        </a:accent5>
        <a:accent6>
          <a:srgbClr val="7FB138"/>
        </a:accent6>
        <a:hlink>
          <a:srgbClr val="005695"/>
        </a:hlink>
        <a:folHlink>
          <a:srgbClr val="A9D26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6245</TotalTime>
  <Words>119</Words>
  <Application>Microsoft Office PowerPoint</Application>
  <PresentationFormat>On-screen Show (4:3)</PresentationFormat>
  <Paragraphs>37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ＭＳ Ｐゴシック</vt:lpstr>
      <vt:lpstr>ＭＳ Ｐゴシック</vt:lpstr>
      <vt:lpstr>Arial</vt:lpstr>
      <vt:lpstr>Geneva</vt:lpstr>
      <vt:lpstr>Wingdings</vt:lpstr>
      <vt:lpstr>1_Office Theme</vt:lpstr>
      <vt:lpstr>Nominating Committee  March 2015 Board Meeting</vt:lpstr>
      <vt:lpstr>General Information</vt:lpstr>
      <vt:lpstr>Corporate Seat Replacements</vt:lpstr>
      <vt:lpstr>Corporate Seat Replacements</vt:lpstr>
      <vt:lpstr>Corporate Seat Replacements</vt:lpstr>
    </vt:vector>
  </TitlesOfParts>
  <Company>Endeavour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freelance;Helen Avery</dc:creator>
  <cp:keywords>project management;project charter;Summit &amp; Salute;2013;presentation;kickoff meeting;project team leads;sponsor</cp:keywords>
  <cp:lastModifiedBy>Mary Callaghan</cp:lastModifiedBy>
  <cp:revision>239</cp:revision>
  <cp:lastPrinted>2015-03-16T21:11:12Z</cp:lastPrinted>
  <dcterms:created xsi:type="dcterms:W3CDTF">2011-02-09T16:13:10Z</dcterms:created>
  <dcterms:modified xsi:type="dcterms:W3CDTF">2015-06-17T13:15:34Z</dcterms:modified>
</cp:coreProperties>
</file>